
<file path=[Content_Types].xml><?xml version="1.0" encoding="utf-8"?>
<Types xmlns="http://schemas.openxmlformats.org/package/2006/content-types">
  <Default Extension="xml" ContentType="application/xml"/>
  <Default Extension="jpg" ContentType="image/jpeg"/>
  <Default Extension="wmf" ContentType="image/x-wmf"/>
  <Default Extension="bin" ContentType="application/vnd.openxmlformats-officedocument.oleObject"/>
  <Default Extension="rels" ContentType="application/vnd.openxmlformats-package.relationships+xml"/>
  <Default Extension="jpeg" ContentType="image/jpeg"/>
  <Default Extension="png" ContentType="image/png"/>
  <Override PartName="/ppt/notesSlides/notesSlide14.xml" ContentType="application/vnd.openxmlformats-officedocument.presentationml.notesSlide+xml"/>
  <Override PartName="/ppt/notesSlides/notesSlide12.xml" ContentType="application/vnd.openxmlformats-officedocument.presentationml.notesSlide+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Layouts/slideLayout9.xml" ContentType="application/vnd.openxmlformats-officedocument.presentationml.slideLayout+xml"/>
  <Override PartName="/ppt/slides/slide13.xml" ContentType="application/vnd.openxmlformats-officedocument.presentationml.slide+xml"/>
  <Override PartName="/ppt/theme/theme2.xml" ContentType="application/vnd.openxmlformats-officedocument.theme+xml"/>
  <Override PartName="/ppt/theme/theme1.xml" ContentType="application/vnd.openxmlformats-officedocument.theme+xml"/>
  <Override PartName="/ppt/slides/slide3.xml" ContentType="application/vnd.openxmlformats-officedocument.presentationml.slide+xml"/>
  <Override PartName="/ppt/slideLayouts/slideLayout4.xml" ContentType="application/vnd.openxmlformats-officedocument.presentationml.slideLayout+xml"/>
  <Override PartName="/ppt/notesSlides/notesSlide5.xml" ContentType="application/vnd.openxmlformats-officedocument.presentationml.notesSlide+xml"/>
  <Override PartName="/ppt/slideLayouts/slideLayout1.xml" ContentType="application/vnd.openxmlformats-officedocument.presentationml.slideLayout+xml"/>
  <Override PartName="/ppt/slides/slide12.xml" ContentType="application/vnd.openxmlformats-officedocument.presentationml.slide+xml"/>
  <Override PartName="/ppt/slideLayouts/slideLayout5.xml" ContentType="application/vnd.openxmlformats-officedocument.presentationml.slideLayout+xml"/>
  <Override PartName="/ppt/slides/slide7.xml" ContentType="application/vnd.openxmlformats-officedocument.presentationml.slide+xml"/>
  <Override PartName="/ppt/notesSlides/notesSlide2.xml" ContentType="application/vnd.openxmlformats-officedocument.presentationml.notesSlide+xml"/>
  <Override PartName="/ppt/notesSlides/notesSlide4.xml" ContentType="application/vnd.openxmlformats-officedocument.presentationml.notesSlide+xml"/>
  <Override PartName="/ppt/tableStyles.xml" ContentType="application/vnd.openxmlformats-officedocument.presentationml.tableStyles+xml"/>
  <Override PartName="/docProps/app.xml" ContentType="application/vnd.openxmlformats-officedocument.extended-properties+xml"/>
  <Override PartName="/ppt/viewProps.xml" ContentType="application/vnd.openxmlformats-officedocument.presentationml.viewProps+xml"/>
  <Override PartName="/ppt/slides/slide8.xml" ContentType="application/vnd.openxmlformats-officedocument.presentationml.slide+xml"/>
  <Override PartName="/ppt/notesSlides/notesSlide8.xml" ContentType="application/vnd.openxmlformats-officedocument.presentationml.notesSlide+xml"/>
  <Override PartName="/ppt/slideLayouts/slideLayout2.xml" ContentType="application/vnd.openxmlformats-officedocument.presentationml.slideLayout+xml"/>
  <Override PartName="/ppt/presProps.xml" ContentType="application/vnd.openxmlformats-officedocument.presentationml.presProps+xml"/>
  <Override PartName="/ppt/slideLayouts/slideLayout8.xml" ContentType="application/vnd.openxmlformats-officedocument.presentationml.slideLayout+xml"/>
  <Override PartName="/docProps/core.xml" ContentType="application/vnd.openxmlformats-package.core-properties+xml"/>
  <Override PartName="/ppt/slideLayouts/slideLayout6.xml" ContentType="application/vnd.openxmlformats-officedocument.presentationml.slideLayout+xml"/>
  <Override PartName="/ppt/notesSlides/notesSlide11.xml" ContentType="application/vnd.openxmlformats-officedocument.presentationml.notesSlide+xml"/>
  <Override PartName="/ppt/slides/slide10.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Masters/slideMaster1.xml" ContentType="application/vnd.openxmlformats-officedocument.presentationml.slideMaster+xml"/>
  <Override PartName="/ppt/slides/slide2.xml" ContentType="application/vnd.openxmlformats-officedocument.presentationml.slide+xml"/>
  <Override PartName="/ppt/slides/slide5.xml" ContentType="application/vnd.openxmlformats-officedocument.presentationml.slide+xml"/>
  <Override PartName="/ppt/notesSlides/notesSlide13.xml" ContentType="application/vnd.openxmlformats-officedocument.presentationml.notesSlide+xml"/>
  <Override PartName="/ppt/slides/slide9.xml" ContentType="application/vnd.openxmlformats-officedocument.presentationml.slide+xml"/>
  <Override PartName="/ppt/notesSlides/notesSlide1.xml" ContentType="application/vnd.openxmlformats-officedocument.presentationml.notesSlide+xml"/>
  <Override PartName="/ppt/slides/slide11.xml" ContentType="application/vnd.openxmlformats-officedocument.presentationml.slide+xml"/>
  <Override PartName="/ppt/notesSlides/notesSlide15.xml" ContentType="application/vnd.openxmlformats-officedocument.presentationml.notesSlide+xml"/>
  <Override PartName="/ppt/slides/slide14.xml" ContentType="application/vnd.openxmlformats-officedocument.presentationml.slide+xml"/>
  <Override PartName="/ppt/notesSlides/notesSlide3.xml" ContentType="application/vnd.openxmlformats-officedocument.presentationml.notesSlide+xml"/>
  <Override PartName="/ppt/slideLayouts/slideLayout7.xml" ContentType="application/vnd.openxmlformats-officedocument.presentationml.slideLayout+xml"/>
  <Override PartName="/ppt/slides/slide15.xml" ContentType="application/vnd.openxmlformats-officedocument.presentationml.slide+xml"/>
  <Override PartName="/ppt/slides/slide4.xml" ContentType="application/vnd.openxmlformats-officedocument.presentationml.slide+xml"/>
  <Override PartName="/ppt/notesSlides/notesSlide6.xml" ContentType="application/vnd.openxmlformats-officedocument.presentationml.notesSlide+xml"/>
  <Override PartName="/ppt/presentation.xml" ContentType="application/vnd.openxmlformats-officedocument.presentationml.presentation.main+xml"/>
  <Override PartName="/ppt/notesSlides/notesSlide7.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autoCompressPictures="0" saveSubsetFonts="1" showSpecialPlsOnTitleSld="0">
  <p:sldMasterIdLst>
    <p:sldMasterId id="2147483648" r:id="rId1"/>
  </p:sldMasterIdLst>
  <p:notesMasterIdLst>
    <p:notesMasterId r:id="rId1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Lst>
  <p:sldSz cx="12192000" cy="6858000"/>
  <p:notesSz cx="6858000" cy="9144000"/>
  <p:defaultText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varScale="1">
        <p:scale>
          <a:sx n="67" d="100"/>
          <a:sy n="67" d="100"/>
        </p:scale>
        <p:origin x="1363" y="62"/>
      </p:cViewPr>
      <p:guideLst>
        <p:guide pos="3840"/>
        <p:guide pos="2160" orient="horz"/>
      </p:guideLst>
    </p:cSldViewPr>
  </p:slide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notesMaster" Target="notesMasters/notesMaster1.xml"/><Relationship Id="rId20" Type="http://schemas.openxmlformats.org/officeDocument/2006/relationships/presProps" Target="presProps.xml" /><Relationship Id="rId21" Type="http://schemas.openxmlformats.org/officeDocument/2006/relationships/tableStyles" Target="tableStyles.xml" /><Relationship Id="rId22"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p:cNvGrpSpPr/>
        <p:nvPr/>
      </p:nvGrpSpPr>
      <p:grpSpPr bwMode="auto">
        <a:xfrm>
          <a:off x="0" y="0"/>
          <a:ext cx="0" cy="0"/>
          <a:chOff x="0" y="0"/>
          <a:chExt cx="0" cy="0"/>
        </a:xfrm>
      </p:grpSpPr>
      <p:sp>
        <p:nvSpPr>
          <p:cNvPr id="1145869691" name="Espace réservé de l'en-tête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fr-FR"/>
          </a:p>
        </p:txBody>
      </p:sp>
      <p:sp>
        <p:nvSpPr>
          <p:cNvPr id="848315919" name="Espace réservé de la date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D16506A1-FCD7-A148-A44F-0848D194F965}" type="datetimeFigureOut">
              <a:rPr lang="fr-FR"/>
              <a:t>20/09/2026</a:t>
            </a:fld>
            <a:endParaRPr lang="fr-FR"/>
          </a:p>
        </p:txBody>
      </p:sp>
      <p:sp>
        <p:nvSpPr>
          <p:cNvPr id="1575621773" name="Espace réservé de l'image des diapositives 3"/>
          <p:cNvSpPr>
            <a:spLocks noChangeAspect="1" noGrp="1" noRo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1468041856" name="Espace réservé des notes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107623937" name="Espace réservé du pied de page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fr-FR"/>
          </a:p>
        </p:txBody>
      </p:sp>
      <p:sp>
        <p:nvSpPr>
          <p:cNvPr id="2093083306" name="Espace réservé du numéro de diapositive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BE963ACA-0168-6F4C-9FC5-50B8B5002CC6}" type="slidenum">
              <a:rPr lang="fr-FR"/>
              <a:t>‹N°›</a:t>
            </a:fld>
            <a:endParaRPr lang="fr-FR"/>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230409725" name="Espace réservé de l'image des diapositives 1"/>
          <p:cNvSpPr>
            <a:spLocks noChangeAspect="1" noGrp="1" noRot="1"/>
          </p:cNvSpPr>
          <p:nvPr>
            <p:ph type="sldImg"/>
          </p:nvPr>
        </p:nvSpPr>
        <p:spPr bwMode="auto"/>
      </p:sp>
      <p:sp>
        <p:nvSpPr>
          <p:cNvPr id="2054009334" name="Espace réservé des notes 2"/>
          <p:cNvSpPr>
            <a:spLocks noGrp="1"/>
          </p:cNvSpPr>
          <p:nvPr>
            <p:ph type="body" idx="1"/>
          </p:nvPr>
        </p:nvSpPr>
        <p:spPr bwMode="auto"/>
        <p:txBody>
          <a:bodyPr/>
          <a:lstStyle/>
          <a:p>
            <a:pPr>
              <a:defRPr/>
            </a:pPr>
            <a:endParaRPr lang="fr-FR"/>
          </a:p>
        </p:txBody>
      </p:sp>
      <p:sp>
        <p:nvSpPr>
          <p:cNvPr id="1668814312" name="Espace réservé du numéro de diapositive 3"/>
          <p:cNvSpPr>
            <a:spLocks noGrp="1"/>
          </p:cNvSpPr>
          <p:nvPr>
            <p:ph type="sldNum" sz="quarter" idx="5"/>
          </p:nvPr>
        </p:nvSpPr>
        <p:spPr bwMode="auto"/>
        <p:txBody>
          <a:bodyPr/>
          <a:lstStyle/>
          <a:p>
            <a:pPr>
              <a:defRPr/>
            </a:pPr>
            <a:fld id="{BE963ACA-0168-6F4C-9FC5-50B8B5002CC6}" type="slidenum">
              <a:rPr lang="fr-F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041315894" name="Slide Image Placeholder 1"/>
          <p:cNvSpPr>
            <a:spLocks noChangeAspect="1" noGrp="1" noRot="1"/>
          </p:cNvSpPr>
          <p:nvPr>
            <p:ph type="sldImg"/>
          </p:nvPr>
        </p:nvSpPr>
        <p:spPr bwMode="auto"/>
      </p:sp>
      <p:sp>
        <p:nvSpPr>
          <p:cNvPr id="1764493394" name="Notes Placeholder 2"/>
          <p:cNvSpPr>
            <a:spLocks noGrp="1"/>
          </p:cNvSpPr>
          <p:nvPr>
            <p:ph type="body" idx="1"/>
          </p:nvPr>
        </p:nvSpPr>
        <p:spPr bwMode="auto"/>
        <p:txBody>
          <a:bodyPr/>
          <a:lstStyle/>
          <a:p>
            <a:pPr>
              <a:defRPr/>
            </a:pPr>
            <a:r>
              <a:rPr/>
              <a:t>Mainly academic</a:t>
            </a:r>
            <a:endParaRPr/>
          </a:p>
          <a:p>
            <a:pPr>
              <a:defRPr/>
            </a:pPr>
            <a:r>
              <a:rPr/>
              <a:t>No statistics on production</a:t>
            </a:r>
            <a:r>
              <a:rPr/>
              <a:t> recipients</a:t>
            </a:r>
            <a:endParaRPr/>
          </a:p>
          <a:p>
            <a:pPr>
              <a:defRPr/>
            </a:pPr>
            <a:endParaRPr/>
          </a:p>
          <a:p>
            <a:pPr>
              <a:defRPr/>
            </a:pPr>
            <a:r>
              <a:rPr/>
              <a:t>Mosaic of units</a:t>
            </a:r>
            <a:r>
              <a:rPr/>
              <a:t> due to 1975, 2005, 2013 laws so the heterogeneity </a:t>
            </a:r>
            <a:endParaRPr/>
          </a:p>
        </p:txBody>
      </p:sp>
      <p:sp>
        <p:nvSpPr>
          <p:cNvPr id="332227209" name="Slide Number Placeholder 3"/>
          <p:cNvSpPr>
            <a:spLocks noGrp="1"/>
          </p:cNvSpPr>
          <p:nvPr>
            <p:ph type="sldNum" sz="quarter" idx="10"/>
          </p:nvPr>
        </p:nvSpPr>
        <p:spPr bwMode="auto"/>
        <p:txBody>
          <a:bodyPr/>
          <a:lstStyle/>
          <a:p>
            <a:pPr>
              <a:defRPr/>
            </a:pPr>
            <a:fld id="{784597F9-0E3F-91B4-865A-E090FD1BFD3A}" type="slidenum">
              <a:rPr/>
              <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911875095" name="Slide Image Placeholder 1"/>
          <p:cNvSpPr>
            <a:spLocks noChangeAspect="1" noGrp="1" noRot="1"/>
          </p:cNvSpPr>
          <p:nvPr>
            <p:ph type="sldImg"/>
          </p:nvPr>
        </p:nvSpPr>
        <p:spPr bwMode="auto"/>
      </p:sp>
      <p:sp>
        <p:nvSpPr>
          <p:cNvPr id="768046908" name="Notes Placeholder 2"/>
          <p:cNvSpPr>
            <a:spLocks noGrp="1"/>
          </p:cNvSpPr>
          <p:nvPr>
            <p:ph type="body" idx="1"/>
          </p:nvPr>
        </p:nvSpPr>
        <p:spPr bwMode="auto"/>
        <p:txBody>
          <a:bodyPr/>
          <a:lstStyle/>
          <a:p>
            <a:pPr>
              <a:defRPr/>
            </a:pPr>
            <a:r>
              <a:rPr/>
              <a:t>School environment is more homogeneous</a:t>
            </a:r>
            <a:endParaRPr/>
          </a:p>
        </p:txBody>
      </p:sp>
      <p:sp>
        <p:nvSpPr>
          <p:cNvPr id="586691575" name="Slide Number Placeholder 3"/>
          <p:cNvSpPr>
            <a:spLocks noGrp="1"/>
          </p:cNvSpPr>
          <p:nvPr>
            <p:ph type="sldNum" sz="quarter" idx="10"/>
          </p:nvPr>
        </p:nvSpPr>
        <p:spPr bwMode="auto"/>
        <p:txBody>
          <a:bodyPr/>
          <a:lstStyle/>
          <a:p>
            <a:pPr>
              <a:defRPr/>
            </a:pPr>
            <a:fld id="{D9686D6D-F76D-756D-604C-0A7289B022AD}" type="slidenum">
              <a:rPr/>
              <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978530779" name="Espace réservé de l'image des diapositives 1"/>
          <p:cNvSpPr>
            <a:spLocks noChangeAspect="1" noGrp="1" noRot="1"/>
          </p:cNvSpPr>
          <p:nvPr>
            <p:ph type="sldImg"/>
          </p:nvPr>
        </p:nvSpPr>
        <p:spPr bwMode="auto"/>
        <p:txBody>
          <a:bodyPr/>
          <a:lstStyle/>
          <a:p>
            <a:pPr>
              <a:defRPr/>
            </a:pPr>
            <a:endParaRPr lang="fr-FR"/>
          </a:p>
        </p:txBody>
      </p:sp>
      <p:sp>
        <p:nvSpPr>
          <p:cNvPr id="1475038316" name="Espace réservé des notes 2"/>
          <p:cNvSpPr>
            <a:spLocks noGrp="1"/>
          </p:cNvSpPr>
          <p:nvPr>
            <p:ph type="body" idx="1"/>
          </p:nvPr>
        </p:nvSpPr>
        <p:spPr bwMode="auto"/>
        <p:txBody>
          <a:bodyPr/>
          <a:lstStyle/>
          <a:p>
            <a:pPr>
              <a:defRPr/>
            </a:pPr>
            <a:r>
              <a:rPr lang="fr-FR" sz="1400"/>
              <a:t>PLATON (Platform for the Transfer of Digital Works) </a:t>
            </a:r>
            <a:r>
              <a:rPr lang="fr-FR" sz="1400"/>
              <a:t>is</a:t>
            </a:r>
            <a:r>
              <a:rPr lang="fr-FR" sz="1400"/>
              <a:t> a </a:t>
            </a:r>
            <a:r>
              <a:rPr lang="fr-FR" sz="1400"/>
              <a:t>database</a:t>
            </a:r>
            <a:r>
              <a:rPr lang="fr-FR" sz="1400"/>
              <a:t> and </a:t>
            </a:r>
            <a:r>
              <a:rPr lang="fr-FR" sz="1400"/>
              <a:t>secure</a:t>
            </a:r>
            <a:r>
              <a:rPr lang="fr-FR" sz="1400"/>
              <a:t> platform </a:t>
            </a:r>
            <a:r>
              <a:rPr lang="fr-FR" sz="1400"/>
              <a:t>managed</a:t>
            </a:r>
            <a:r>
              <a:rPr lang="fr-FR" sz="1400"/>
              <a:t> by the Bibliothèque nationale de France (BnF). </a:t>
            </a:r>
            <a:endParaRPr/>
          </a:p>
          <a:p>
            <a:pPr>
              <a:defRPr/>
            </a:pPr>
            <a:r>
              <a:rPr lang="fr-FR" sz="1400"/>
              <a:t>Role</a:t>
            </a:r>
            <a:r>
              <a:rPr lang="fr-FR" sz="1400"/>
              <a:t>: It </a:t>
            </a:r>
            <a:r>
              <a:rPr lang="fr-FR" sz="1400"/>
              <a:t>acts</a:t>
            </a:r>
            <a:r>
              <a:rPr lang="fr-FR" sz="1400"/>
              <a:t> as an </a:t>
            </a:r>
            <a:r>
              <a:rPr lang="fr-FR" sz="1400"/>
              <a:t>intermediary</a:t>
            </a:r>
            <a:r>
              <a:rPr lang="fr-FR" sz="1400"/>
              <a:t> </a:t>
            </a:r>
            <a:r>
              <a:rPr lang="fr-FR" sz="1400"/>
              <a:t>between</a:t>
            </a:r>
            <a:r>
              <a:rPr lang="fr-FR" sz="1400"/>
              <a:t> book </a:t>
            </a:r>
            <a:r>
              <a:rPr lang="fr-FR" sz="1400"/>
              <a:t>publishers</a:t>
            </a:r>
            <a:r>
              <a:rPr lang="fr-FR" sz="1400"/>
              <a:t> and </a:t>
            </a:r>
            <a:r>
              <a:rPr lang="fr-FR" sz="1400"/>
              <a:t>authorised</a:t>
            </a:r>
            <a:r>
              <a:rPr lang="fr-FR" sz="1400"/>
              <a:t> organisations. </a:t>
            </a:r>
            <a:endParaRPr/>
          </a:p>
          <a:p>
            <a:pPr>
              <a:defRPr/>
            </a:pPr>
            <a:r>
              <a:rPr lang="fr-FR" sz="1400"/>
              <a:t>Objective: To </a:t>
            </a:r>
            <a:r>
              <a:rPr lang="fr-FR" sz="1400"/>
              <a:t>facilitate</a:t>
            </a:r>
            <a:r>
              <a:rPr lang="fr-FR" sz="1400"/>
              <a:t> </a:t>
            </a:r>
            <a:r>
              <a:rPr lang="fr-FR" sz="1400"/>
              <a:t>access</a:t>
            </a:r>
            <a:r>
              <a:rPr lang="fr-FR" sz="1400"/>
              <a:t> to </a:t>
            </a:r>
            <a:r>
              <a:rPr lang="fr-FR" sz="1400"/>
              <a:t>reading</a:t>
            </a:r>
            <a:r>
              <a:rPr lang="fr-FR" sz="1400"/>
              <a:t> for people </a:t>
            </a:r>
            <a:r>
              <a:rPr lang="fr-FR" sz="1400"/>
              <a:t>with</a:t>
            </a:r>
            <a:r>
              <a:rPr lang="fr-FR" sz="1400"/>
              <a:t> </a:t>
            </a:r>
            <a:r>
              <a:rPr lang="fr-FR" sz="1400"/>
              <a:t>disabilities</a:t>
            </a:r>
            <a:r>
              <a:rPr lang="fr-FR" sz="1400"/>
              <a:t> by </a:t>
            </a:r>
            <a:r>
              <a:rPr lang="fr-FR" sz="1400"/>
              <a:t>enabling</a:t>
            </a:r>
            <a:r>
              <a:rPr lang="fr-FR" sz="1400"/>
              <a:t> the digital adaptation of </a:t>
            </a:r>
            <a:r>
              <a:rPr lang="fr-FR" sz="1400"/>
              <a:t>works</a:t>
            </a:r>
            <a:r>
              <a:rPr lang="fr-FR" sz="1400"/>
              <a:t> (Braille, Daisy audio format, large </a:t>
            </a:r>
            <a:r>
              <a:rPr lang="fr-FR" sz="1400"/>
              <a:t>print</a:t>
            </a:r>
            <a:r>
              <a:rPr lang="fr-FR" sz="1400"/>
              <a:t>) </a:t>
            </a:r>
            <a:r>
              <a:rPr lang="fr-FR" sz="1400"/>
              <a:t>within</a:t>
            </a:r>
            <a:r>
              <a:rPr lang="fr-FR" sz="1400"/>
              <a:t> the </a:t>
            </a:r>
            <a:r>
              <a:rPr lang="fr-FR" sz="1400"/>
              <a:t>legal</a:t>
            </a:r>
            <a:r>
              <a:rPr lang="fr-FR" sz="1400"/>
              <a:t> </a:t>
            </a:r>
            <a:r>
              <a:rPr lang="fr-FR" sz="1400"/>
              <a:t>framework</a:t>
            </a:r>
            <a:r>
              <a:rPr lang="fr-FR" sz="1400"/>
              <a:t> of the ‘</a:t>
            </a:r>
            <a:r>
              <a:rPr lang="fr-FR" sz="1400"/>
              <a:t>disability</a:t>
            </a:r>
            <a:r>
              <a:rPr lang="fr-FR" sz="1400"/>
              <a:t> exception’ to copyright </a:t>
            </a:r>
            <a:r>
              <a:rPr lang="fr-FR" sz="1400"/>
              <a:t>law</a:t>
            </a:r>
            <a:r>
              <a:rPr lang="fr-FR" sz="1400"/>
              <a:t>.</a:t>
            </a:r>
            <a:endParaRPr/>
          </a:p>
          <a:p>
            <a:pPr>
              <a:defRPr/>
            </a:pPr>
            <a:endParaRPr lang="fr-FR" sz="1400"/>
          </a:p>
          <a:p>
            <a:pPr>
              <a:defRPr/>
            </a:pPr>
            <a:r>
              <a:rPr sz="1050" b="0" i="0" u="none">
                <a:solidFill>
                  <a:srgbClr val="000000"/>
                </a:solidFill>
                <a:highlight>
                  <a:srgbClr val="FFFF00"/>
                </a:highlight>
                <a:latin typeface="Segoe UI"/>
                <a:ea typeface="Segoe UI"/>
                <a:cs typeface="Segoe UI"/>
              </a:rPr>
              <a:t>ATAF (Association des Transcripteurs Adaptateurs Francophones) brings together professionals involved in transcription, adaptation and accessible formats. Its role is to foster exchanges between practitioners, document professional practices and developments, support training and quality initiatives, and represent the profession in discussions with institutions and stakeholders.</a:t>
            </a:r>
            <a:endParaRPr lang="fr-FR" sz="1400"/>
          </a:p>
          <a:p>
            <a:pPr>
              <a:defRPr/>
            </a:pPr>
            <a:endParaRPr/>
          </a:p>
          <a:p>
            <a:pPr>
              <a:defRPr/>
            </a:pPr>
            <a:endParaRPr sz="1400">
              <a:latin typeface="Verdana"/>
              <a:cs typeface="Verdana"/>
            </a:endParaRPr>
          </a:p>
          <a:p>
            <a:pPr>
              <a:defRPr/>
            </a:pPr>
            <a:endParaRPr/>
          </a:p>
        </p:txBody>
      </p:sp>
      <p:sp>
        <p:nvSpPr>
          <p:cNvPr id="999782165" name="Espace réservé du numéro de diapositive 3"/>
          <p:cNvSpPr>
            <a:spLocks noGrp="1"/>
          </p:cNvSpPr>
          <p:nvPr>
            <p:ph type="sldNum" sz="quarter" idx="5"/>
          </p:nvPr>
        </p:nvSpPr>
        <p:spPr bwMode="auto"/>
        <p:txBody>
          <a:bodyPr/>
          <a:lstStyle/>
          <a:p>
            <a:pPr>
              <a:defRPr/>
            </a:pPr>
            <a:fld id="{BE963ACA-0168-6F4C-9FC5-50B8B5002CC6}" type="slidenum">
              <a:rPr lang="fr-FR"/>
              <a:t>3</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9807449" name="Espace réservé de l'image des diapositives 1"/>
          <p:cNvSpPr>
            <a:spLocks noChangeAspect="1" noGrp="1" noRot="1"/>
          </p:cNvSpPr>
          <p:nvPr>
            <p:ph type="sldImg"/>
          </p:nvPr>
        </p:nvSpPr>
        <p:spPr bwMode="auto"/>
        <p:txBody>
          <a:bodyPr/>
          <a:lstStyle/>
          <a:p>
            <a:pPr>
              <a:defRPr/>
            </a:pPr>
            <a:endParaRPr lang="fr-FR"/>
          </a:p>
        </p:txBody>
      </p:sp>
      <p:sp>
        <p:nvSpPr>
          <p:cNvPr id="466549644" name="Espace réservé des notes 2"/>
          <p:cNvSpPr>
            <a:spLocks noGrp="1"/>
          </p:cNvSpPr>
          <p:nvPr>
            <p:ph type="body" idx="1"/>
          </p:nvPr>
        </p:nvSpPr>
        <p:spPr bwMode="auto"/>
        <p:txBody>
          <a:bodyPr/>
          <a:lstStyle/>
          <a:p>
            <a:pPr>
              <a:defRPr/>
            </a:pPr>
            <a:endParaRPr lang="fr-FR" sz="1400"/>
          </a:p>
        </p:txBody>
      </p:sp>
      <p:sp>
        <p:nvSpPr>
          <p:cNvPr id="943552122" name="Espace réservé du numéro de diapositive 3"/>
          <p:cNvSpPr>
            <a:spLocks noGrp="1"/>
          </p:cNvSpPr>
          <p:nvPr>
            <p:ph type="sldNum" sz="quarter" idx="5"/>
          </p:nvPr>
        </p:nvSpPr>
        <p:spPr bwMode="auto"/>
        <p:txBody>
          <a:bodyPr/>
          <a:lstStyle/>
          <a:p>
            <a:pPr>
              <a:defRPr/>
            </a:pPr>
            <a:fld id="{BE963ACA-0168-6F4C-9FC5-50B8B5002CC6}" type="slidenum">
              <a:rPr lang="fr-FR"/>
              <a:t>4</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383484165" name="Espace réservé de l'image des diapositives 1"/>
          <p:cNvSpPr>
            <a:spLocks noChangeAspect="1" noGrp="1" noRot="1"/>
          </p:cNvSpPr>
          <p:nvPr>
            <p:ph type="sldImg"/>
          </p:nvPr>
        </p:nvSpPr>
        <p:spPr bwMode="auto"/>
        <p:txBody>
          <a:bodyPr/>
          <a:lstStyle/>
          <a:p>
            <a:pPr>
              <a:defRPr/>
            </a:pPr>
            <a:endParaRPr lang="fr-FR"/>
          </a:p>
        </p:txBody>
      </p:sp>
      <p:sp>
        <p:nvSpPr>
          <p:cNvPr id="319969022" name="Espace réservé des notes 2"/>
          <p:cNvSpPr>
            <a:spLocks noGrp="1"/>
          </p:cNvSpPr>
          <p:nvPr>
            <p:ph type="body" idx="1"/>
          </p:nvPr>
        </p:nvSpPr>
        <p:spPr bwMode="auto"/>
        <p:txBody>
          <a:bodyPr/>
          <a:lstStyle/>
          <a:p>
            <a:pPr>
              <a:defRPr/>
            </a:pPr>
            <a:r>
              <a:rPr lang="fr-FR" sz="1400"/>
              <a:t>Cécile : Préciser ici que ce sont des exemples parmi d’autres, que chaque centre choisit les logiciels utilisés </a:t>
            </a:r>
            <a:endParaRPr/>
          </a:p>
        </p:txBody>
      </p:sp>
      <p:sp>
        <p:nvSpPr>
          <p:cNvPr id="911578077" name="Espace réservé du numéro de diapositive 3"/>
          <p:cNvSpPr>
            <a:spLocks noGrp="1"/>
          </p:cNvSpPr>
          <p:nvPr>
            <p:ph type="sldNum" sz="quarter" idx="5"/>
          </p:nvPr>
        </p:nvSpPr>
        <p:spPr bwMode="auto"/>
        <p:txBody>
          <a:bodyPr/>
          <a:lstStyle/>
          <a:p>
            <a:pPr>
              <a:defRPr/>
            </a:pPr>
            <a:fld id="{BE963ACA-0168-6F4C-9FC5-50B8B5002CC6}" type="slidenum">
              <a:rPr lang="fr-FR"/>
              <a:t>5</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0915265" name="Espace réservé de l'image des diapositives 1"/>
          <p:cNvSpPr>
            <a:spLocks noChangeAspect="1" noGrp="1" noRot="1"/>
          </p:cNvSpPr>
          <p:nvPr>
            <p:ph type="sldImg"/>
          </p:nvPr>
        </p:nvSpPr>
        <p:spPr bwMode="auto"/>
        <p:txBody>
          <a:bodyPr/>
          <a:lstStyle/>
          <a:p>
            <a:pPr>
              <a:defRPr/>
            </a:pPr>
            <a:endParaRPr lang="fr-FR"/>
          </a:p>
        </p:txBody>
      </p:sp>
      <p:sp>
        <p:nvSpPr>
          <p:cNvPr id="912741679" name="Espace réservé des notes 2"/>
          <p:cNvSpPr>
            <a:spLocks noGrp="1"/>
          </p:cNvSpPr>
          <p:nvPr>
            <p:ph type="body" idx="1"/>
          </p:nvPr>
        </p:nvSpPr>
        <p:spPr bwMode="auto"/>
        <p:txBody>
          <a:bodyPr/>
          <a:lstStyle/>
          <a:p>
            <a:pPr>
              <a:defRPr/>
            </a:pPr>
            <a:r>
              <a:rPr lang="fr-FR" sz="1400"/>
              <a:t>It </a:t>
            </a:r>
            <a:r>
              <a:rPr lang="fr-FR" sz="1400"/>
              <a:t>mainly</a:t>
            </a:r>
            <a:r>
              <a:rPr lang="fr-FR" sz="1400"/>
              <a:t> </a:t>
            </a:r>
            <a:r>
              <a:rPr lang="fr-FR" sz="1400"/>
              <a:t>depends</a:t>
            </a:r>
            <a:r>
              <a:rPr lang="fr-FR" sz="1400"/>
              <a:t> on the </a:t>
            </a:r>
            <a:r>
              <a:rPr lang="fr-FR" sz="1400"/>
              <a:t>teacher’s</a:t>
            </a:r>
            <a:r>
              <a:rPr lang="fr-FR" sz="1400"/>
              <a:t> </a:t>
            </a:r>
            <a:r>
              <a:rPr lang="fr-FR" sz="1400"/>
              <a:t>methods</a:t>
            </a:r>
            <a:endParaRPr lang="fr-FR" sz="1400"/>
          </a:p>
          <a:p>
            <a:pPr>
              <a:defRPr/>
            </a:pPr>
            <a:endParaRPr lang="fr-FR" sz="1400"/>
          </a:p>
        </p:txBody>
      </p:sp>
      <p:sp>
        <p:nvSpPr>
          <p:cNvPr id="368905403" name="Espace réservé du numéro de diapositive 3"/>
          <p:cNvSpPr>
            <a:spLocks noGrp="1"/>
          </p:cNvSpPr>
          <p:nvPr>
            <p:ph type="sldNum" sz="quarter" idx="5"/>
          </p:nvPr>
        </p:nvSpPr>
        <p:spPr bwMode="auto"/>
        <p:txBody>
          <a:bodyPr/>
          <a:lstStyle/>
          <a:p>
            <a:pPr>
              <a:defRPr/>
            </a:pPr>
            <a:fld id="{BE963ACA-0168-6F4C-9FC5-50B8B5002CC6}" type="slidenum">
              <a:rPr lang="fr-FR"/>
              <a:t>6</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2123609051" name="Espace réservé de l'image des diapositives 1"/>
          <p:cNvSpPr>
            <a:spLocks noChangeAspect="1" noGrp="1" noRot="1"/>
          </p:cNvSpPr>
          <p:nvPr>
            <p:ph type="sldImg"/>
          </p:nvPr>
        </p:nvSpPr>
        <p:spPr bwMode="auto"/>
        <p:txBody>
          <a:bodyPr/>
          <a:lstStyle/>
          <a:p>
            <a:pPr>
              <a:defRPr/>
            </a:pPr>
            <a:endParaRPr lang="fr-FR"/>
          </a:p>
        </p:txBody>
      </p:sp>
      <p:sp>
        <p:nvSpPr>
          <p:cNvPr id="137134937" name="Espace réservé des notes 2"/>
          <p:cNvSpPr>
            <a:spLocks noGrp="1"/>
          </p:cNvSpPr>
          <p:nvPr>
            <p:ph type="body" idx="1"/>
          </p:nvPr>
        </p:nvSpPr>
        <p:spPr bwMode="auto"/>
        <p:txBody>
          <a:bodyPr/>
          <a:lstStyle/>
          <a:p>
            <a:pPr>
              <a:defRPr/>
            </a:pPr>
            <a:r>
              <a:rPr lang="fr-FR" sz="1400"/>
              <a:t>Difference</a:t>
            </a:r>
            <a:r>
              <a:rPr lang="fr-FR" sz="1400"/>
              <a:t> in </a:t>
            </a:r>
            <a:r>
              <a:rPr lang="fr-FR" sz="1400"/>
              <a:t>funding</a:t>
            </a:r>
            <a:r>
              <a:rPr lang="fr-FR" sz="1400"/>
              <a:t> : staff / </a:t>
            </a:r>
            <a:r>
              <a:rPr lang="fr-FR" sz="1400"/>
              <a:t>equipment</a:t>
            </a:r>
            <a:endParaRPr lang="fr-FR" sz="1400"/>
          </a:p>
        </p:txBody>
      </p:sp>
      <p:sp>
        <p:nvSpPr>
          <p:cNvPr id="182280516" name="Espace réservé du numéro de diapositive 3"/>
          <p:cNvSpPr>
            <a:spLocks noGrp="1"/>
          </p:cNvSpPr>
          <p:nvPr>
            <p:ph type="sldNum" sz="quarter" idx="5"/>
          </p:nvPr>
        </p:nvSpPr>
        <p:spPr bwMode="auto"/>
        <p:txBody>
          <a:bodyPr/>
          <a:lstStyle/>
          <a:p>
            <a:pPr>
              <a:defRPr/>
            </a:pPr>
            <a:fld id="{BE963ACA-0168-6F4C-9FC5-50B8B5002CC6}" type="slidenum">
              <a:rPr lang="fr-FR"/>
              <a:t>7</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44851937" name="Espace réservé de l'image des diapositives 1"/>
          <p:cNvSpPr>
            <a:spLocks noChangeAspect="1" noGrp="1" noRot="1"/>
          </p:cNvSpPr>
          <p:nvPr>
            <p:ph type="sldImg"/>
          </p:nvPr>
        </p:nvSpPr>
        <p:spPr bwMode="auto"/>
        <p:txBody>
          <a:bodyPr/>
          <a:lstStyle/>
          <a:p>
            <a:pPr>
              <a:defRPr/>
            </a:pPr>
            <a:endParaRPr lang="fr-FR"/>
          </a:p>
        </p:txBody>
      </p:sp>
      <p:sp>
        <p:nvSpPr>
          <p:cNvPr id="511809365" name="Espace réservé des notes 2"/>
          <p:cNvSpPr>
            <a:spLocks noGrp="1"/>
          </p:cNvSpPr>
          <p:nvPr>
            <p:ph type="body" idx="1"/>
          </p:nvPr>
        </p:nvSpPr>
        <p:spPr bwMode="auto"/>
        <p:txBody>
          <a:bodyPr/>
          <a:lstStyle/>
          <a:p>
            <a:pPr>
              <a:defRPr/>
            </a:pPr>
            <a:r>
              <a:rPr lang="fr-FR" sz="1400"/>
              <a:t>Difference</a:t>
            </a:r>
            <a:r>
              <a:rPr lang="fr-FR" sz="1400"/>
              <a:t> in </a:t>
            </a:r>
            <a:r>
              <a:rPr lang="fr-FR" sz="1400"/>
              <a:t>funding</a:t>
            </a:r>
            <a:r>
              <a:rPr lang="fr-FR" sz="1400"/>
              <a:t> : staff / </a:t>
            </a:r>
            <a:r>
              <a:rPr lang="fr-FR" sz="1400"/>
              <a:t>equipment</a:t>
            </a:r>
            <a:endParaRPr lang="fr-FR" sz="1400"/>
          </a:p>
        </p:txBody>
      </p:sp>
      <p:sp>
        <p:nvSpPr>
          <p:cNvPr id="301852155" name="Espace réservé du numéro de diapositive 3"/>
          <p:cNvSpPr>
            <a:spLocks noGrp="1"/>
          </p:cNvSpPr>
          <p:nvPr>
            <p:ph type="sldNum" sz="quarter" idx="5"/>
          </p:nvPr>
        </p:nvSpPr>
        <p:spPr bwMode="auto"/>
        <p:txBody>
          <a:bodyPr/>
          <a:lstStyle/>
          <a:p>
            <a:pPr>
              <a:defRPr/>
            </a:pPr>
            <a:fld id="{BE963ACA-0168-6F4C-9FC5-50B8B5002CC6}" type="slidenum">
              <a:rPr lang="fr-FR"/>
              <a:t>8</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98786737" name="Espace réservé de l'image des diapositives 1"/>
          <p:cNvSpPr>
            <a:spLocks noChangeAspect="1" noGrp="1" noRot="1"/>
          </p:cNvSpPr>
          <p:nvPr>
            <p:ph type="sldImg"/>
          </p:nvPr>
        </p:nvSpPr>
        <p:spPr bwMode="auto"/>
        <p:txBody>
          <a:bodyPr/>
          <a:lstStyle/>
          <a:p>
            <a:pPr>
              <a:defRPr/>
            </a:pPr>
            <a:endParaRPr lang="fr-FR"/>
          </a:p>
        </p:txBody>
      </p:sp>
      <p:sp>
        <p:nvSpPr>
          <p:cNvPr id="1467838726" name="Espace réservé des notes 2"/>
          <p:cNvSpPr>
            <a:spLocks noGrp="1"/>
          </p:cNvSpPr>
          <p:nvPr>
            <p:ph type="body" idx="1"/>
          </p:nvPr>
        </p:nvSpPr>
        <p:spPr bwMode="auto"/>
        <p:txBody>
          <a:bodyPr/>
          <a:lstStyle/>
          <a:p>
            <a:pPr>
              <a:defRPr/>
            </a:pPr>
            <a:endParaRPr lang="fr-FR" sz="1400"/>
          </a:p>
        </p:txBody>
      </p:sp>
      <p:sp>
        <p:nvSpPr>
          <p:cNvPr id="1546540378" name="Espace réservé du numéro de diapositive 3"/>
          <p:cNvSpPr>
            <a:spLocks noGrp="1"/>
          </p:cNvSpPr>
          <p:nvPr>
            <p:ph type="sldNum" sz="quarter" idx="5"/>
          </p:nvPr>
        </p:nvSpPr>
        <p:spPr bwMode="auto"/>
        <p:txBody>
          <a:bodyPr/>
          <a:lstStyle/>
          <a:p>
            <a:pPr>
              <a:defRPr/>
            </a:pPr>
            <a:fld id="{BE963ACA-0168-6F4C-9FC5-50B8B5002CC6}" type="slidenum">
              <a:rPr lang="fr-FR"/>
              <a:t>9</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812183944" name="Espace réservé de l'image des diapositives 1"/>
          <p:cNvSpPr>
            <a:spLocks noChangeAspect="1" noGrp="1" noRot="1"/>
          </p:cNvSpPr>
          <p:nvPr>
            <p:ph type="sldImg"/>
          </p:nvPr>
        </p:nvSpPr>
        <p:spPr bwMode="auto"/>
        <p:txBody>
          <a:bodyPr/>
          <a:lstStyle/>
          <a:p>
            <a:pPr>
              <a:defRPr/>
            </a:pPr>
            <a:endParaRPr lang="fr-FR"/>
          </a:p>
        </p:txBody>
      </p:sp>
      <p:sp>
        <p:nvSpPr>
          <p:cNvPr id="1371041658"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r>
              <a:rPr lang="fr-FR" sz="1400"/>
              <a:t>There </a:t>
            </a:r>
            <a:r>
              <a:rPr lang="fr-FR" sz="1400"/>
              <a:t>is</a:t>
            </a:r>
            <a:r>
              <a:rPr lang="fr-FR" sz="1400"/>
              <a:t> no extra </a:t>
            </a:r>
            <a:r>
              <a:rPr lang="fr-FR" sz="1400"/>
              <a:t>work</a:t>
            </a:r>
            <a:r>
              <a:rPr lang="fr-FR" sz="1400"/>
              <a:t> </a:t>
            </a:r>
            <a:r>
              <a:rPr lang="fr-FR" sz="1400"/>
              <a:t>when</a:t>
            </a:r>
            <a:r>
              <a:rPr lang="fr-FR" sz="1400"/>
              <a:t> an image </a:t>
            </a:r>
            <a:r>
              <a:rPr lang="fr-FR" sz="1400"/>
              <a:t>is</a:t>
            </a:r>
            <a:r>
              <a:rPr lang="fr-FR" sz="1400"/>
              <a:t> </a:t>
            </a:r>
            <a:r>
              <a:rPr lang="fr-FR" sz="1400"/>
              <a:t>produced</a:t>
            </a:r>
            <a:r>
              <a:rPr lang="fr-FR" sz="1400"/>
              <a:t> for a group (the original design </a:t>
            </a:r>
            <a:r>
              <a:rPr lang="fr-FR" sz="1400"/>
              <a:t>matters</a:t>
            </a:r>
            <a:r>
              <a:rPr lang="fr-FR" sz="1400"/>
              <a:t>)</a:t>
            </a:r>
            <a:endParaRPr/>
          </a:p>
          <a:p>
            <a:pPr marL="0" marR="0" lvl="0" indent="0" algn="l" defTabSz="914400" rtl="0">
              <a:lnSpc>
                <a:spcPct val="100000"/>
              </a:lnSpc>
              <a:spcBef>
                <a:spcPts val="0"/>
              </a:spcBef>
              <a:spcAft>
                <a:spcPts val="0"/>
              </a:spcAft>
              <a:buClrTx/>
              <a:buSzTx/>
              <a:buFontTx/>
              <a:buNone/>
              <a:defRPr/>
            </a:pPr>
            <a:endParaRPr lang="fr-FR" sz="1400"/>
          </a:p>
          <a:p>
            <a:pPr marL="0" marR="0" lvl="0" indent="0" algn="l" defTabSz="914400" rtl="0">
              <a:lnSpc>
                <a:spcPct val="100000"/>
              </a:lnSpc>
              <a:spcBef>
                <a:spcPts val="0"/>
              </a:spcBef>
              <a:spcAft>
                <a:spcPts val="0"/>
              </a:spcAft>
              <a:buClrTx/>
              <a:buSzTx/>
              <a:buFontTx/>
              <a:buNone/>
              <a:defRPr/>
            </a:pPr>
            <a:r>
              <a:rPr lang="fr-FR" sz="1400"/>
              <a:t>Subject: </a:t>
            </a:r>
            <a:r>
              <a:rPr lang="fr-FR" sz="1400"/>
              <a:t>depends</a:t>
            </a:r>
            <a:r>
              <a:rPr lang="fr-FR" sz="1400"/>
              <a:t> on the </a:t>
            </a:r>
            <a:r>
              <a:rPr lang="fr-FR" sz="1400"/>
              <a:t>requesters</a:t>
            </a:r>
            <a:endParaRPr lang="fr-FR" sz="1400"/>
          </a:p>
        </p:txBody>
      </p:sp>
      <p:sp>
        <p:nvSpPr>
          <p:cNvPr id="635260514" name="Espace réservé du numéro de diapositive 3"/>
          <p:cNvSpPr>
            <a:spLocks noGrp="1"/>
          </p:cNvSpPr>
          <p:nvPr>
            <p:ph type="sldNum" sz="quarter" idx="5"/>
          </p:nvPr>
        </p:nvSpPr>
        <p:spPr bwMode="auto"/>
        <p:txBody>
          <a:bodyPr/>
          <a:lstStyle/>
          <a:p>
            <a:pPr>
              <a:defRPr/>
            </a:pPr>
            <a:fld id="{BE963ACA-0168-6F4C-9FC5-50B8B5002CC6}" type="slidenum">
              <a:rPr lang="fr-FR"/>
              <a:t>10</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78363322" name="Espace réservé de l'image des diapositives 1"/>
          <p:cNvSpPr>
            <a:spLocks noChangeAspect="1" noGrp="1" noRot="1"/>
          </p:cNvSpPr>
          <p:nvPr>
            <p:ph type="sldImg"/>
          </p:nvPr>
        </p:nvSpPr>
        <p:spPr bwMode="auto"/>
        <p:txBody>
          <a:bodyPr/>
          <a:lstStyle/>
          <a:p>
            <a:pPr>
              <a:defRPr/>
            </a:pPr>
            <a:endParaRPr lang="fr-FR"/>
          </a:p>
        </p:txBody>
      </p:sp>
      <p:sp>
        <p:nvSpPr>
          <p:cNvPr id="2125928993"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r>
              <a:rPr lang="fr-FR" sz="1400"/>
              <a:t>There </a:t>
            </a:r>
            <a:r>
              <a:rPr lang="fr-FR" sz="1400"/>
              <a:t>is</a:t>
            </a:r>
            <a:r>
              <a:rPr lang="fr-FR" sz="1400"/>
              <a:t> no extra </a:t>
            </a:r>
            <a:r>
              <a:rPr lang="fr-FR" sz="1400"/>
              <a:t>work</a:t>
            </a:r>
            <a:r>
              <a:rPr lang="fr-FR" sz="1400"/>
              <a:t> </a:t>
            </a:r>
            <a:r>
              <a:rPr lang="fr-FR" sz="1400"/>
              <a:t>when</a:t>
            </a:r>
            <a:r>
              <a:rPr lang="fr-FR" sz="1400"/>
              <a:t> an image </a:t>
            </a:r>
            <a:r>
              <a:rPr lang="fr-FR" sz="1400"/>
              <a:t>is</a:t>
            </a:r>
            <a:r>
              <a:rPr lang="fr-FR" sz="1400"/>
              <a:t> </a:t>
            </a:r>
            <a:r>
              <a:rPr lang="fr-FR" sz="1400"/>
              <a:t>produced</a:t>
            </a:r>
            <a:r>
              <a:rPr lang="fr-FR" sz="1400"/>
              <a:t> for a group (the original design </a:t>
            </a:r>
            <a:r>
              <a:rPr lang="fr-FR" sz="1400"/>
              <a:t>matters</a:t>
            </a:r>
            <a:r>
              <a:rPr lang="fr-FR" sz="1400"/>
              <a:t>)</a:t>
            </a:r>
            <a:endParaRPr/>
          </a:p>
          <a:p>
            <a:pPr marL="0" marR="0" lvl="0" indent="0" algn="l" defTabSz="914400" rtl="0">
              <a:lnSpc>
                <a:spcPct val="100000"/>
              </a:lnSpc>
              <a:spcBef>
                <a:spcPts val="0"/>
              </a:spcBef>
              <a:spcAft>
                <a:spcPts val="0"/>
              </a:spcAft>
              <a:buClrTx/>
              <a:buSzTx/>
              <a:buFontTx/>
              <a:buNone/>
              <a:defRPr/>
            </a:pPr>
            <a:endParaRPr lang="fr-FR" sz="1400"/>
          </a:p>
          <a:p>
            <a:pPr marL="0" marR="0" lvl="0" indent="0" algn="l" defTabSz="914400" rtl="0">
              <a:lnSpc>
                <a:spcPct val="100000"/>
              </a:lnSpc>
              <a:spcBef>
                <a:spcPts val="0"/>
              </a:spcBef>
              <a:spcAft>
                <a:spcPts val="0"/>
              </a:spcAft>
              <a:buClrTx/>
              <a:buSzTx/>
              <a:buFontTx/>
              <a:buNone/>
              <a:defRPr/>
            </a:pPr>
            <a:r>
              <a:rPr lang="fr-FR" sz="1400"/>
              <a:t>Subject: </a:t>
            </a:r>
            <a:r>
              <a:rPr lang="fr-FR" sz="1400"/>
              <a:t>depends</a:t>
            </a:r>
            <a:r>
              <a:rPr lang="fr-FR" sz="1400"/>
              <a:t> on the </a:t>
            </a:r>
            <a:r>
              <a:rPr lang="fr-FR" sz="1400"/>
              <a:t>requesters</a:t>
            </a:r>
            <a:endParaRPr lang="fr-FR" sz="1400"/>
          </a:p>
          <a:p>
            <a:pPr marL="0" marR="0" lvl="0" indent="0" algn="l" defTabSz="914400" rtl="0">
              <a:lnSpc>
                <a:spcPct val="100000"/>
              </a:lnSpc>
              <a:spcBef>
                <a:spcPts val="0"/>
              </a:spcBef>
              <a:spcAft>
                <a:spcPts val="0"/>
              </a:spcAft>
              <a:buClrTx/>
              <a:buSzTx/>
              <a:buFontTx/>
              <a:buNone/>
              <a:defRPr/>
            </a:pPr>
            <a:endParaRPr lang="fr-FR" sz="1400"/>
          </a:p>
          <a:p>
            <a:pPr marL="0" marR="0" lvl="0" indent="0" algn="l" defTabSz="914400" rtl="0">
              <a:lnSpc>
                <a:spcPct val="100000"/>
              </a:lnSpc>
              <a:spcBef>
                <a:spcPts val="0"/>
              </a:spcBef>
              <a:spcAft>
                <a:spcPts val="0"/>
              </a:spcAft>
              <a:buClrTx/>
              <a:buSzTx/>
              <a:buFontTx/>
              <a:buNone/>
              <a:defRPr/>
            </a:pPr>
            <a:r>
              <a:rPr lang="fr-FR" sz="1400"/>
              <a:t>School: no test in the design phase</a:t>
            </a:r>
            <a:endParaRPr lang="fr-FR" sz="1400"/>
          </a:p>
          <a:p>
            <a:pPr marL="0" marR="0" lvl="0" indent="0" algn="l" defTabSz="914400" rtl="0">
              <a:lnSpc>
                <a:spcPct val="100000"/>
              </a:lnSpc>
              <a:spcBef>
                <a:spcPts val="0"/>
              </a:spcBef>
              <a:spcAft>
                <a:spcPts val="0"/>
              </a:spcAft>
              <a:buClrTx/>
              <a:buSzTx/>
              <a:buFontTx/>
              <a:buNone/>
              <a:defRPr/>
            </a:pPr>
            <a:r>
              <a:rPr lang="fr-FR" sz="1400"/>
              <a:t>Others : tests and prototypes</a:t>
            </a:r>
            <a:r>
              <a:rPr lang="fr-FR" sz="1400"/>
              <a:t> during the design phase</a:t>
            </a:r>
            <a:endParaRPr lang="fr-FR" sz="1400"/>
          </a:p>
          <a:p>
            <a:pPr marL="0" marR="0" lvl="0" indent="0" algn="l" defTabSz="914400" rtl="0">
              <a:lnSpc>
                <a:spcPct val="100000"/>
              </a:lnSpc>
              <a:spcBef>
                <a:spcPts val="0"/>
              </a:spcBef>
              <a:spcAft>
                <a:spcPts val="0"/>
              </a:spcAft>
              <a:buClrTx/>
              <a:buSzTx/>
              <a:buFontTx/>
              <a:buNone/>
              <a:defRPr/>
            </a:pPr>
            <a:endParaRPr lang="fr-FR" sz="1400"/>
          </a:p>
          <a:p>
            <a:pPr marL="0" marR="0" lvl="0" indent="0" algn="l" defTabSz="914400" rtl="0">
              <a:lnSpc>
                <a:spcPct val="100000"/>
              </a:lnSpc>
              <a:spcBef>
                <a:spcPts val="0"/>
              </a:spcBef>
              <a:spcAft>
                <a:spcPts val="0"/>
              </a:spcAft>
              <a:buClrTx/>
              <a:buSzTx/>
              <a:buFontTx/>
              <a:buNone/>
              <a:defRPr/>
            </a:pPr>
            <a:r>
              <a:rPr lang="fr-FR" sz="1400"/>
              <a:t>Not enough feedback in both case</a:t>
            </a:r>
            <a:r>
              <a:rPr lang="fr-FR" sz="1400"/>
              <a:t> after delivery</a:t>
            </a:r>
            <a:endParaRPr lang="fr-FR" sz="1400"/>
          </a:p>
        </p:txBody>
      </p:sp>
      <p:sp>
        <p:nvSpPr>
          <p:cNvPr id="310424204" name="Espace réservé du numéro de diapositive 3"/>
          <p:cNvSpPr>
            <a:spLocks noGrp="1"/>
          </p:cNvSpPr>
          <p:nvPr>
            <p:ph type="sldNum" sz="quarter" idx="5"/>
          </p:nvPr>
        </p:nvSpPr>
        <p:spPr bwMode="auto"/>
        <p:txBody>
          <a:bodyPr/>
          <a:lstStyle/>
          <a:p>
            <a:pPr>
              <a:defRPr/>
            </a:pPr>
            <a:fld id="{BE963ACA-0168-6F4C-9FC5-50B8B5002CC6}" type="slidenum">
              <a:rPr lang="fr-FR"/>
              <a:t>11</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76633976" name="Espace réservé de l'image des diapositives 1"/>
          <p:cNvSpPr>
            <a:spLocks noChangeAspect="1" noGrp="1" noRot="1"/>
          </p:cNvSpPr>
          <p:nvPr>
            <p:ph type="sldImg"/>
          </p:nvPr>
        </p:nvSpPr>
        <p:spPr bwMode="auto"/>
        <p:txBody>
          <a:bodyPr/>
          <a:lstStyle/>
          <a:p>
            <a:pPr>
              <a:defRPr/>
            </a:pPr>
            <a:endParaRPr lang="fr-FR"/>
          </a:p>
        </p:txBody>
      </p:sp>
      <p:sp>
        <p:nvSpPr>
          <p:cNvPr id="1704627608"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r>
              <a:rPr lang="fr-FR" sz="1400"/>
              <a:t>Each</a:t>
            </a:r>
            <a:r>
              <a:rPr lang="fr-FR" sz="1400"/>
              <a:t> service </a:t>
            </a:r>
            <a:r>
              <a:rPr lang="fr-FR" sz="1400"/>
              <a:t>is</a:t>
            </a:r>
            <a:r>
              <a:rPr lang="fr-FR" sz="1400"/>
              <a:t> </a:t>
            </a:r>
            <a:r>
              <a:rPr lang="fr-FR" sz="1400"/>
              <a:t>coherent</a:t>
            </a:r>
            <a:r>
              <a:rPr lang="fr-FR" sz="1400"/>
              <a:t> </a:t>
            </a:r>
            <a:r>
              <a:rPr lang="fr-FR" sz="1400"/>
              <a:t>with</a:t>
            </a:r>
            <a:r>
              <a:rPr lang="fr-FR" sz="1400"/>
              <a:t> </a:t>
            </a:r>
            <a:r>
              <a:rPr lang="fr-FR" sz="1400"/>
              <a:t>their</a:t>
            </a:r>
            <a:r>
              <a:rPr lang="fr-FR" sz="1400"/>
              <a:t> </a:t>
            </a:r>
            <a:r>
              <a:rPr lang="fr-FR" sz="1400"/>
              <a:t>own</a:t>
            </a:r>
            <a:r>
              <a:rPr lang="fr-FR" sz="1400"/>
              <a:t> guidelines</a:t>
            </a:r>
            <a:endParaRPr/>
          </a:p>
        </p:txBody>
      </p:sp>
      <p:sp>
        <p:nvSpPr>
          <p:cNvPr id="1791664911" name="Espace réservé du numéro de diapositive 3"/>
          <p:cNvSpPr>
            <a:spLocks noGrp="1"/>
          </p:cNvSpPr>
          <p:nvPr>
            <p:ph type="sldNum" sz="quarter" idx="5"/>
          </p:nvPr>
        </p:nvSpPr>
        <p:spPr bwMode="auto"/>
        <p:txBody>
          <a:bodyPr/>
          <a:lstStyle/>
          <a:p>
            <a:pPr>
              <a:defRPr/>
            </a:pPr>
            <a:fld id="{BE963ACA-0168-6F4C-9FC5-50B8B5002CC6}" type="slidenum">
              <a:rPr lang="fr-FR"/>
              <a:t>12</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21520474" name="Espace réservé de l'image des diapositives 1"/>
          <p:cNvSpPr>
            <a:spLocks noChangeAspect="1" noGrp="1" noRot="1"/>
          </p:cNvSpPr>
          <p:nvPr>
            <p:ph type="sldImg"/>
          </p:nvPr>
        </p:nvSpPr>
        <p:spPr bwMode="auto"/>
        <p:txBody>
          <a:bodyPr/>
          <a:lstStyle/>
          <a:p>
            <a:pPr>
              <a:defRPr/>
            </a:pPr>
            <a:endParaRPr lang="fr-FR"/>
          </a:p>
        </p:txBody>
      </p:sp>
      <p:sp>
        <p:nvSpPr>
          <p:cNvPr id="808263834" name="Espace réservé des notes 2"/>
          <p:cNvSpPr>
            <a:spLocks noGrp="1"/>
          </p:cNvSpPr>
          <p:nvPr>
            <p:ph type="body" idx="1"/>
          </p:nvPr>
        </p:nvSpPr>
        <p:spPr bwMode="auto"/>
        <p:txBody>
          <a:bodyPr/>
          <a:lstStyle/>
          <a:p>
            <a:pPr marL="0" marR="0" lvl="0" indent="0" algn="l" defTabSz="914400" rtl="0">
              <a:lnSpc>
                <a:spcPct val="100000"/>
              </a:lnSpc>
              <a:spcBef>
                <a:spcPts val="0"/>
              </a:spcBef>
              <a:spcAft>
                <a:spcPts val="0"/>
              </a:spcAft>
              <a:buClrTx/>
              <a:buSzTx/>
              <a:buFontTx/>
              <a:buNone/>
              <a:defRPr/>
            </a:pPr>
            <a:endParaRPr lang="fr-FR" sz="1400"/>
          </a:p>
        </p:txBody>
      </p:sp>
      <p:sp>
        <p:nvSpPr>
          <p:cNvPr id="1290328230" name="Espace réservé du numéro de diapositive 3"/>
          <p:cNvSpPr>
            <a:spLocks noGrp="1"/>
          </p:cNvSpPr>
          <p:nvPr>
            <p:ph type="sldNum" sz="quarter" idx="5"/>
          </p:nvPr>
        </p:nvSpPr>
        <p:spPr bwMode="auto"/>
        <p:txBody>
          <a:bodyPr/>
          <a:lstStyle/>
          <a:p>
            <a:pPr>
              <a:defRPr/>
            </a:pPr>
            <a:fld id="{BE963ACA-0168-6F4C-9FC5-50B8B5002CC6}" type="slidenum">
              <a:rPr lang="fr-FR"/>
              <a:t>13</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p:cNvGrpSpPr/>
        <p:nvPr/>
      </p:nvGrpSpPr>
      <p:grpSpPr bwMode="auto">
        <a:xfrm>
          <a:off x="0" y="0"/>
          <a:ext cx="0" cy="0"/>
          <a:chOff x="0" y="0"/>
          <a:chExt cx="0" cy="0"/>
        </a:xfrm>
      </p:grpSpPr>
      <p:sp>
        <p:nvSpPr>
          <p:cNvPr id="1602650420" name="Slide Image Placeholder 1"/>
          <p:cNvSpPr>
            <a:spLocks noChangeAspect="1" noGrp="1" noRot="1"/>
          </p:cNvSpPr>
          <p:nvPr>
            <p:ph type="sldImg"/>
          </p:nvPr>
        </p:nvSpPr>
        <p:spPr bwMode="auto"/>
      </p:sp>
      <p:sp>
        <p:nvSpPr>
          <p:cNvPr id="1185471076" name="Notes Placeholder 2"/>
          <p:cNvSpPr>
            <a:spLocks noGrp="1"/>
          </p:cNvSpPr>
          <p:nvPr>
            <p:ph type="body" idx="1"/>
          </p:nvPr>
        </p:nvSpPr>
        <p:spPr bwMode="auto"/>
        <p:txBody>
          <a:bodyPr/>
          <a:lstStyle/>
          <a:p>
            <a:pPr>
              <a:defRPr/>
            </a:pPr>
            <a:endParaRPr/>
          </a:p>
        </p:txBody>
      </p:sp>
      <p:sp>
        <p:nvSpPr>
          <p:cNvPr id="1018535782" name="Slide Number Placeholder 3"/>
          <p:cNvSpPr>
            <a:spLocks noGrp="1"/>
          </p:cNvSpPr>
          <p:nvPr>
            <p:ph type="sldNum" sz="quarter" idx="10"/>
          </p:nvPr>
        </p:nvSpPr>
        <p:spPr bwMode="auto"/>
        <p:txBody>
          <a:bodyPr/>
          <a:lstStyle/>
          <a:p>
            <a:pPr>
              <a:defRPr/>
            </a:pPr>
            <a:fld id="{5CEB6C74-102C-6C5E-4229-46B2E3A6B93C}" type="slidenum">
              <a:rPr/>
              <a:t/>
            </a:fld>
            <a:endParaRP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 userDrawn="1">
  <p:cSld name="Diapositive de titre">
    <p:spTree>
      <p:nvGrpSpPr>
        <p:cNvPr id="1" name=""/>
        <p:cNvGrpSpPr/>
        <p:nvPr/>
      </p:nvGrpSpPr>
      <p:grpSpPr bwMode="auto">
        <a:xfrm>
          <a:off x="0" y="0"/>
          <a:ext cx="0" cy="0"/>
          <a:chOff x="0" y="0"/>
          <a:chExt cx="0" cy="0"/>
        </a:xfrm>
      </p:grpSpPr>
      <p:sp>
        <p:nvSpPr>
          <p:cNvPr id="1887156873" name="Titre 1"/>
          <p:cNvSpPr>
            <a:spLocks noGrp="1"/>
          </p:cNvSpPr>
          <p:nvPr>
            <p:ph type="ctrTitle"/>
          </p:nvPr>
        </p:nvSpPr>
        <p:spPr bwMode="auto">
          <a:xfrm>
            <a:off x="1524000" y="1122363"/>
            <a:ext cx="9144000" cy="2387600"/>
          </a:xfrm>
        </p:spPr>
        <p:txBody>
          <a:bodyPr anchor="b"/>
          <a:lstStyle>
            <a:lvl1pPr algn="ctr">
              <a:defRPr sz="6000"/>
            </a:lvl1pPr>
          </a:lstStyle>
          <a:p>
            <a:pPr>
              <a:defRPr/>
            </a:pPr>
            <a:r>
              <a:rPr lang="fr-FR"/>
              <a:t>Modifiez le style du titre</a:t>
            </a:r>
            <a:endParaRPr/>
          </a:p>
        </p:txBody>
      </p:sp>
      <p:sp>
        <p:nvSpPr>
          <p:cNvPr id="1083268587" name="Sous-titr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a:p>
        </p:txBody>
      </p:sp>
      <p:sp>
        <p:nvSpPr>
          <p:cNvPr id="355311782" name="Espace réservé de la date 3"/>
          <p:cNvSpPr>
            <a:spLocks noGrp="1"/>
          </p:cNvSpPr>
          <p:nvPr>
            <p:ph type="dt" sz="half" idx="10"/>
          </p:nvPr>
        </p:nvSpPr>
        <p:spPr bwMode="auto"/>
        <p:txBody>
          <a:bodyPr/>
          <a:lstStyle/>
          <a:p>
            <a:pPr>
              <a:defRPr/>
            </a:pPr>
            <a:fld id="{EB02C558-1D09-964C-9E2D-A1274265888F}" type="datetime1">
              <a:rPr lang="fr-FR"/>
              <a:t>20/09/2026</a:t>
            </a:fld>
            <a:endParaRPr lang="fr-FR"/>
          </a:p>
        </p:txBody>
      </p:sp>
      <p:sp>
        <p:nvSpPr>
          <p:cNvPr id="585310837" name="Espace réservé du pied de page 4"/>
          <p:cNvSpPr>
            <a:spLocks noGrp="1"/>
          </p:cNvSpPr>
          <p:nvPr>
            <p:ph type="ftr" sz="quarter" idx="11"/>
          </p:nvPr>
        </p:nvSpPr>
        <p:spPr bwMode="auto"/>
        <p:txBody>
          <a:bodyPr/>
          <a:lstStyle/>
          <a:p>
            <a:pPr>
              <a:defRPr/>
            </a:pPr>
            <a:endParaRPr lang="fr-FR"/>
          </a:p>
        </p:txBody>
      </p:sp>
      <p:sp>
        <p:nvSpPr>
          <p:cNvPr id="1235413866" name="Espace réservé du numéro de diapositive 5"/>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 userDrawn="1">
  <p:cSld name="Titre et contenu">
    <p:spTree>
      <p:nvGrpSpPr>
        <p:cNvPr id="1" name=""/>
        <p:cNvGrpSpPr/>
        <p:nvPr/>
      </p:nvGrpSpPr>
      <p:grpSpPr bwMode="auto">
        <a:xfrm>
          <a:off x="0" y="0"/>
          <a:ext cx="0" cy="0"/>
          <a:chOff x="0" y="0"/>
          <a:chExt cx="0" cy="0"/>
        </a:xfrm>
      </p:grpSpPr>
      <p:sp>
        <p:nvSpPr>
          <p:cNvPr id="1134774871" name="Titre 1"/>
          <p:cNvSpPr>
            <a:spLocks noGrp="1"/>
          </p:cNvSpPr>
          <p:nvPr>
            <p:ph type="title"/>
          </p:nvPr>
        </p:nvSpPr>
        <p:spPr bwMode="auto"/>
        <p:txBody>
          <a:bodyPr/>
          <a:lstStyle/>
          <a:p>
            <a:pPr>
              <a:defRPr/>
            </a:pPr>
            <a:r>
              <a:rPr lang="fr-FR"/>
              <a:t>Modifiez le style du titre</a:t>
            </a:r>
            <a:endParaRPr/>
          </a:p>
        </p:txBody>
      </p:sp>
      <p:sp>
        <p:nvSpPr>
          <p:cNvPr id="1966322610" name="Espace réservé du contenu 2"/>
          <p:cNvSpPr>
            <a:spLocks noGrp="1"/>
          </p:cNvSpPr>
          <p:nvPr>
            <p:ph idx="1"/>
          </p:nvPr>
        </p:nvSpPr>
        <p:spPr bwMode="auto"/>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663847442" name="Espace réservé de la date 3"/>
          <p:cNvSpPr>
            <a:spLocks noGrp="1"/>
          </p:cNvSpPr>
          <p:nvPr>
            <p:ph type="dt" sz="half" idx="10"/>
          </p:nvPr>
        </p:nvSpPr>
        <p:spPr bwMode="auto"/>
        <p:txBody>
          <a:bodyPr/>
          <a:lstStyle/>
          <a:p>
            <a:pPr>
              <a:defRPr/>
            </a:pPr>
            <a:fld id="{381D9217-B57F-824B-85F6-47634E3AAA6C}" type="datetime1">
              <a:rPr lang="fr-FR"/>
              <a:t>20/09/2026</a:t>
            </a:fld>
            <a:endParaRPr lang="fr-FR"/>
          </a:p>
        </p:txBody>
      </p:sp>
      <p:sp>
        <p:nvSpPr>
          <p:cNvPr id="1050911835" name="Espace réservé du pied de page 4"/>
          <p:cNvSpPr>
            <a:spLocks noGrp="1"/>
          </p:cNvSpPr>
          <p:nvPr>
            <p:ph type="ftr" sz="quarter" idx="11"/>
          </p:nvPr>
        </p:nvSpPr>
        <p:spPr bwMode="auto"/>
        <p:txBody>
          <a:bodyPr/>
          <a:lstStyle/>
          <a:p>
            <a:pPr>
              <a:defRPr/>
            </a:pPr>
            <a:endParaRPr lang="fr-FR"/>
          </a:p>
        </p:txBody>
      </p:sp>
      <p:sp>
        <p:nvSpPr>
          <p:cNvPr id="975435040" name="Espace réservé du numéro de diapositive 5"/>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secHead" userDrawn="1">
  <p:cSld name="Titre de section">
    <p:spTree>
      <p:nvGrpSpPr>
        <p:cNvPr id="1" name=""/>
        <p:cNvGrpSpPr/>
        <p:nvPr/>
      </p:nvGrpSpPr>
      <p:grpSpPr bwMode="auto">
        <a:xfrm>
          <a:off x="0" y="0"/>
          <a:ext cx="0" cy="0"/>
          <a:chOff x="0" y="0"/>
          <a:chExt cx="0" cy="0"/>
        </a:xfrm>
      </p:grpSpPr>
      <p:sp>
        <p:nvSpPr>
          <p:cNvPr id="138426334" name="Titre 1"/>
          <p:cNvSpPr>
            <a:spLocks noGrp="1"/>
          </p:cNvSpPr>
          <p:nvPr>
            <p:ph type="title"/>
          </p:nvPr>
        </p:nvSpPr>
        <p:spPr bwMode="auto">
          <a:xfrm>
            <a:off x="831850" y="1709738"/>
            <a:ext cx="10515600" cy="2852737"/>
          </a:xfrm>
        </p:spPr>
        <p:txBody>
          <a:bodyPr anchor="b"/>
          <a:lstStyle>
            <a:lvl1pPr>
              <a:defRPr sz="6000"/>
            </a:lvl1pPr>
          </a:lstStyle>
          <a:p>
            <a:pPr>
              <a:defRPr/>
            </a:pPr>
            <a:r>
              <a:rPr lang="fr-FR"/>
              <a:t>Modifiez le style du titre</a:t>
            </a:r>
            <a:endParaRPr/>
          </a:p>
        </p:txBody>
      </p:sp>
      <p:sp>
        <p:nvSpPr>
          <p:cNvPr id="1583684886" name="Espace réservé du texte 2"/>
          <p:cNvSpPr>
            <a:spLocks noGrp="1"/>
          </p:cNvSpPr>
          <p:nvPr>
            <p:ph type="body" idx="1"/>
          </p:nvPr>
        </p:nvSpPr>
        <p:spPr bwMode="auto">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defRPr/>
            </a:pPr>
            <a:r>
              <a:rPr lang="fr-FR"/>
              <a:t>Cliquez pour modifier les styles du texte du masque</a:t>
            </a:r>
            <a:endParaRPr/>
          </a:p>
        </p:txBody>
      </p:sp>
      <p:sp>
        <p:nvSpPr>
          <p:cNvPr id="2064813706" name="Espace réservé de la date 3"/>
          <p:cNvSpPr>
            <a:spLocks noGrp="1"/>
          </p:cNvSpPr>
          <p:nvPr>
            <p:ph type="dt" sz="half" idx="10"/>
          </p:nvPr>
        </p:nvSpPr>
        <p:spPr bwMode="auto"/>
        <p:txBody>
          <a:bodyPr/>
          <a:lstStyle/>
          <a:p>
            <a:pPr>
              <a:defRPr/>
            </a:pPr>
            <a:fld id="{B7D4EC88-13A3-0D49-9CB6-91EBD3236F07}" type="datetime1">
              <a:rPr lang="fr-FR"/>
              <a:t>20/09/2026</a:t>
            </a:fld>
            <a:endParaRPr lang="fr-FR"/>
          </a:p>
        </p:txBody>
      </p:sp>
      <p:sp>
        <p:nvSpPr>
          <p:cNvPr id="670412753" name="Espace réservé du pied de page 4"/>
          <p:cNvSpPr>
            <a:spLocks noGrp="1"/>
          </p:cNvSpPr>
          <p:nvPr>
            <p:ph type="ftr" sz="quarter" idx="11"/>
          </p:nvPr>
        </p:nvSpPr>
        <p:spPr bwMode="auto"/>
        <p:txBody>
          <a:bodyPr/>
          <a:lstStyle/>
          <a:p>
            <a:pPr>
              <a:defRPr/>
            </a:pPr>
            <a:endParaRPr lang="fr-FR"/>
          </a:p>
        </p:txBody>
      </p:sp>
      <p:sp>
        <p:nvSpPr>
          <p:cNvPr id="289158986" name="Espace réservé du numéro de diapositive 5"/>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Obj" userDrawn="1">
  <p:cSld name="Deux contenus">
    <p:spTree>
      <p:nvGrpSpPr>
        <p:cNvPr id="1" name=""/>
        <p:cNvGrpSpPr/>
        <p:nvPr/>
      </p:nvGrpSpPr>
      <p:grpSpPr bwMode="auto">
        <a:xfrm>
          <a:off x="0" y="0"/>
          <a:ext cx="0" cy="0"/>
          <a:chOff x="0" y="0"/>
          <a:chExt cx="0" cy="0"/>
        </a:xfrm>
      </p:grpSpPr>
      <p:sp>
        <p:nvSpPr>
          <p:cNvPr id="567456437" name="Titre 1"/>
          <p:cNvSpPr>
            <a:spLocks noGrp="1"/>
          </p:cNvSpPr>
          <p:nvPr>
            <p:ph type="title"/>
          </p:nvPr>
        </p:nvSpPr>
        <p:spPr bwMode="auto"/>
        <p:txBody>
          <a:bodyPr/>
          <a:lstStyle/>
          <a:p>
            <a:pPr>
              <a:defRPr/>
            </a:pPr>
            <a:r>
              <a:rPr lang="fr-FR"/>
              <a:t>Modifiez le style du titre</a:t>
            </a:r>
            <a:endParaRPr/>
          </a:p>
        </p:txBody>
      </p:sp>
      <p:sp>
        <p:nvSpPr>
          <p:cNvPr id="680474768" name="Espace réservé du contenu 2"/>
          <p:cNvSpPr>
            <a:spLocks noGrp="1"/>
          </p:cNvSpPr>
          <p:nvPr>
            <p:ph sz="half" idx="1"/>
          </p:nvPr>
        </p:nvSpPr>
        <p:spPr bwMode="auto">
          <a:xfrm>
            <a:off x="838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584327438" name="Espace réservé du contenu 3"/>
          <p:cNvSpPr>
            <a:spLocks noGrp="1"/>
          </p:cNvSpPr>
          <p:nvPr>
            <p:ph sz="half" idx="2"/>
          </p:nvPr>
        </p:nvSpPr>
        <p:spPr bwMode="auto">
          <a:xfrm>
            <a:off x="6172200" y="1825625"/>
            <a:ext cx="5181600" cy="435133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870333542" name="Espace réservé de la date 4"/>
          <p:cNvSpPr>
            <a:spLocks noGrp="1"/>
          </p:cNvSpPr>
          <p:nvPr>
            <p:ph type="dt" sz="half" idx="10"/>
          </p:nvPr>
        </p:nvSpPr>
        <p:spPr bwMode="auto"/>
        <p:txBody>
          <a:bodyPr/>
          <a:lstStyle/>
          <a:p>
            <a:pPr>
              <a:defRPr/>
            </a:pPr>
            <a:fld id="{4B8BC522-5C19-4E4C-BDC0-9663419F77A3}" type="datetime1">
              <a:rPr lang="fr-FR"/>
              <a:t>20/09/2026</a:t>
            </a:fld>
            <a:endParaRPr lang="fr-FR"/>
          </a:p>
        </p:txBody>
      </p:sp>
      <p:sp>
        <p:nvSpPr>
          <p:cNvPr id="189618313" name="Espace réservé du pied de page 5"/>
          <p:cNvSpPr>
            <a:spLocks noGrp="1"/>
          </p:cNvSpPr>
          <p:nvPr>
            <p:ph type="ftr" sz="quarter" idx="11"/>
          </p:nvPr>
        </p:nvSpPr>
        <p:spPr bwMode="auto"/>
        <p:txBody>
          <a:bodyPr/>
          <a:lstStyle/>
          <a:p>
            <a:pPr>
              <a:defRPr/>
            </a:pPr>
            <a:endParaRPr lang="fr-FR"/>
          </a:p>
        </p:txBody>
      </p:sp>
      <p:sp>
        <p:nvSpPr>
          <p:cNvPr id="1370009911" name="Espace réservé du numéro de diapositive 6"/>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woTxTwoObj" userDrawn="1">
  <p:cSld name="Comparaison">
    <p:spTree>
      <p:nvGrpSpPr>
        <p:cNvPr id="1" name=""/>
        <p:cNvGrpSpPr/>
        <p:nvPr/>
      </p:nvGrpSpPr>
      <p:grpSpPr bwMode="auto">
        <a:xfrm>
          <a:off x="0" y="0"/>
          <a:ext cx="0" cy="0"/>
          <a:chOff x="0" y="0"/>
          <a:chExt cx="0" cy="0"/>
        </a:xfrm>
      </p:grpSpPr>
      <p:sp>
        <p:nvSpPr>
          <p:cNvPr id="1145597076" name="Titre 1"/>
          <p:cNvSpPr>
            <a:spLocks noGrp="1"/>
          </p:cNvSpPr>
          <p:nvPr>
            <p:ph type="title"/>
          </p:nvPr>
        </p:nvSpPr>
        <p:spPr bwMode="auto">
          <a:xfrm>
            <a:off x="839788" y="365125"/>
            <a:ext cx="10515600" cy="1325563"/>
          </a:xfrm>
        </p:spPr>
        <p:txBody>
          <a:bodyPr/>
          <a:lstStyle/>
          <a:p>
            <a:pPr>
              <a:defRPr/>
            </a:pPr>
            <a:r>
              <a:rPr lang="fr-FR"/>
              <a:t>Modifiez le style du titre</a:t>
            </a:r>
            <a:endParaRPr/>
          </a:p>
        </p:txBody>
      </p:sp>
      <p:sp>
        <p:nvSpPr>
          <p:cNvPr id="1785093860" name="Espace réservé du texte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1883161576" name="Espace réservé du contenu 3"/>
          <p:cNvSpPr>
            <a:spLocks noGrp="1"/>
          </p:cNvSpPr>
          <p:nvPr>
            <p:ph sz="half" idx="2"/>
          </p:nvPr>
        </p:nvSpPr>
        <p:spPr bwMode="auto">
          <a:xfrm>
            <a:off x="839788" y="2505074"/>
            <a:ext cx="5157787"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309287710" name="Espace réservé du texte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fr-FR"/>
              <a:t>Cliquez pour modifier les styles du texte du masque</a:t>
            </a:r>
            <a:endParaRPr/>
          </a:p>
        </p:txBody>
      </p:sp>
      <p:sp>
        <p:nvSpPr>
          <p:cNvPr id="1267947047" name="Espace réservé du contenu 5"/>
          <p:cNvSpPr>
            <a:spLocks noGrp="1"/>
          </p:cNvSpPr>
          <p:nvPr>
            <p:ph sz="quarter" idx="4"/>
          </p:nvPr>
        </p:nvSpPr>
        <p:spPr bwMode="auto">
          <a:xfrm>
            <a:off x="6172200" y="2505074"/>
            <a:ext cx="5183188" cy="3684588"/>
          </a:xfrm>
        </p:spPr>
        <p:txBody>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425124903" name="Espace réservé de la date 6"/>
          <p:cNvSpPr>
            <a:spLocks noGrp="1"/>
          </p:cNvSpPr>
          <p:nvPr>
            <p:ph type="dt" sz="half" idx="10"/>
          </p:nvPr>
        </p:nvSpPr>
        <p:spPr bwMode="auto"/>
        <p:txBody>
          <a:bodyPr/>
          <a:lstStyle/>
          <a:p>
            <a:pPr>
              <a:defRPr/>
            </a:pPr>
            <a:fld id="{96F9490F-0B37-FF42-9A39-76CE9462526E}" type="datetime1">
              <a:rPr lang="fr-FR"/>
              <a:t>20/09/2026</a:t>
            </a:fld>
            <a:endParaRPr lang="fr-FR"/>
          </a:p>
        </p:txBody>
      </p:sp>
      <p:sp>
        <p:nvSpPr>
          <p:cNvPr id="813150968" name="Espace réservé du pied de page 7"/>
          <p:cNvSpPr>
            <a:spLocks noGrp="1"/>
          </p:cNvSpPr>
          <p:nvPr>
            <p:ph type="ftr" sz="quarter" idx="11"/>
          </p:nvPr>
        </p:nvSpPr>
        <p:spPr bwMode="auto"/>
        <p:txBody>
          <a:bodyPr/>
          <a:lstStyle/>
          <a:p>
            <a:pPr>
              <a:defRPr/>
            </a:pPr>
            <a:endParaRPr lang="fr-FR"/>
          </a:p>
        </p:txBody>
      </p:sp>
      <p:sp>
        <p:nvSpPr>
          <p:cNvPr id="834259748" name="Espace réservé du numéro de diapositive 8"/>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titleOnly" userDrawn="1">
  <p:cSld name="Titre seul">
    <p:spTree>
      <p:nvGrpSpPr>
        <p:cNvPr id="1" name=""/>
        <p:cNvGrpSpPr/>
        <p:nvPr/>
      </p:nvGrpSpPr>
      <p:grpSpPr bwMode="auto">
        <a:xfrm>
          <a:off x="0" y="0"/>
          <a:ext cx="0" cy="0"/>
          <a:chOff x="0" y="0"/>
          <a:chExt cx="0" cy="0"/>
        </a:xfrm>
      </p:grpSpPr>
      <p:sp>
        <p:nvSpPr>
          <p:cNvPr id="492278362" name="Titre 1"/>
          <p:cNvSpPr>
            <a:spLocks noGrp="1"/>
          </p:cNvSpPr>
          <p:nvPr>
            <p:ph type="title"/>
          </p:nvPr>
        </p:nvSpPr>
        <p:spPr bwMode="auto"/>
        <p:txBody>
          <a:bodyPr/>
          <a:lstStyle/>
          <a:p>
            <a:pPr>
              <a:defRPr/>
            </a:pPr>
            <a:r>
              <a:rPr lang="fr-FR"/>
              <a:t>Modifiez le style du titre</a:t>
            </a:r>
            <a:endParaRPr/>
          </a:p>
        </p:txBody>
      </p:sp>
      <p:sp>
        <p:nvSpPr>
          <p:cNvPr id="1456113015" name="Espace réservé de la date 2"/>
          <p:cNvSpPr>
            <a:spLocks noGrp="1"/>
          </p:cNvSpPr>
          <p:nvPr>
            <p:ph type="dt" sz="half" idx="10"/>
          </p:nvPr>
        </p:nvSpPr>
        <p:spPr bwMode="auto"/>
        <p:txBody>
          <a:bodyPr/>
          <a:lstStyle/>
          <a:p>
            <a:pPr>
              <a:defRPr/>
            </a:pPr>
            <a:fld id="{EB1EC4CD-789A-434F-9DAE-931317CC8192}" type="datetime1">
              <a:rPr lang="fr-FR"/>
              <a:t>20/09/2026</a:t>
            </a:fld>
            <a:endParaRPr lang="fr-FR"/>
          </a:p>
        </p:txBody>
      </p:sp>
      <p:sp>
        <p:nvSpPr>
          <p:cNvPr id="2121784642" name="Espace réservé du pied de page 3"/>
          <p:cNvSpPr>
            <a:spLocks noGrp="1"/>
          </p:cNvSpPr>
          <p:nvPr>
            <p:ph type="ftr" sz="quarter" idx="11"/>
          </p:nvPr>
        </p:nvSpPr>
        <p:spPr bwMode="auto"/>
        <p:txBody>
          <a:bodyPr/>
          <a:lstStyle/>
          <a:p>
            <a:pPr>
              <a:defRPr/>
            </a:pPr>
            <a:endParaRPr lang="fr-FR"/>
          </a:p>
        </p:txBody>
      </p:sp>
      <p:sp>
        <p:nvSpPr>
          <p:cNvPr id="1475707013" name="Espace réservé du numéro de diapositive 4"/>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blank" userDrawn="1">
  <p:cSld name="Vide">
    <p:spTree>
      <p:nvGrpSpPr>
        <p:cNvPr id="1" name=""/>
        <p:cNvGrpSpPr/>
        <p:nvPr/>
      </p:nvGrpSpPr>
      <p:grpSpPr bwMode="auto">
        <a:xfrm>
          <a:off x="0" y="0"/>
          <a:ext cx="0" cy="0"/>
          <a:chOff x="0" y="0"/>
          <a:chExt cx="0" cy="0"/>
        </a:xfrm>
      </p:grpSpPr>
      <p:sp>
        <p:nvSpPr>
          <p:cNvPr id="1793284307" name="Espace réservé de la date 1"/>
          <p:cNvSpPr>
            <a:spLocks noGrp="1"/>
          </p:cNvSpPr>
          <p:nvPr>
            <p:ph type="dt" sz="half" idx="10"/>
          </p:nvPr>
        </p:nvSpPr>
        <p:spPr bwMode="auto"/>
        <p:txBody>
          <a:bodyPr/>
          <a:lstStyle/>
          <a:p>
            <a:pPr>
              <a:defRPr/>
            </a:pPr>
            <a:fld id="{4D4A14C3-8BE5-D343-8CDB-B5D1A12EBD21}" type="datetime1">
              <a:rPr lang="fr-FR"/>
              <a:t>20/09/2026</a:t>
            </a:fld>
            <a:endParaRPr lang="fr-FR"/>
          </a:p>
        </p:txBody>
      </p:sp>
      <p:sp>
        <p:nvSpPr>
          <p:cNvPr id="607421220" name="Espace réservé du pied de page 2"/>
          <p:cNvSpPr>
            <a:spLocks noGrp="1"/>
          </p:cNvSpPr>
          <p:nvPr>
            <p:ph type="ftr" sz="quarter" idx="11"/>
          </p:nvPr>
        </p:nvSpPr>
        <p:spPr bwMode="auto"/>
        <p:txBody>
          <a:bodyPr/>
          <a:lstStyle/>
          <a:p>
            <a:pPr>
              <a:defRPr/>
            </a:pPr>
            <a:endParaRPr lang="fr-FR"/>
          </a:p>
        </p:txBody>
      </p:sp>
      <p:sp>
        <p:nvSpPr>
          <p:cNvPr id="1987805697" name="Espace réservé du numéro de diapositive 3"/>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objTx" userDrawn="1">
  <p:cSld name="Contenu avec légende">
    <p:spTree>
      <p:nvGrpSpPr>
        <p:cNvPr id="1" name=""/>
        <p:cNvGrpSpPr/>
        <p:nvPr/>
      </p:nvGrpSpPr>
      <p:grpSpPr bwMode="auto">
        <a:xfrm>
          <a:off x="0" y="0"/>
          <a:ext cx="0" cy="0"/>
          <a:chOff x="0" y="0"/>
          <a:chExt cx="0" cy="0"/>
        </a:xfrm>
      </p:grpSpPr>
      <p:sp>
        <p:nvSpPr>
          <p:cNvPr id="1856655795" name="Titr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a:p>
        </p:txBody>
      </p:sp>
      <p:sp>
        <p:nvSpPr>
          <p:cNvPr id="588138950" name="Espace réservé du contenu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2000319836" name="Espace réservé du texte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1354612106" name="Espace réservé de la date 4"/>
          <p:cNvSpPr>
            <a:spLocks noGrp="1"/>
          </p:cNvSpPr>
          <p:nvPr>
            <p:ph type="dt" sz="half" idx="10"/>
          </p:nvPr>
        </p:nvSpPr>
        <p:spPr bwMode="auto"/>
        <p:txBody>
          <a:bodyPr/>
          <a:lstStyle/>
          <a:p>
            <a:pPr>
              <a:defRPr/>
            </a:pPr>
            <a:fld id="{09AFB81C-52C0-2545-8B65-3A2C787E6FBA}" type="datetime1">
              <a:rPr lang="fr-FR"/>
              <a:t>20/09/2026</a:t>
            </a:fld>
            <a:endParaRPr lang="fr-FR"/>
          </a:p>
        </p:txBody>
      </p:sp>
      <p:sp>
        <p:nvSpPr>
          <p:cNvPr id="1882141151" name="Espace réservé du pied de page 5"/>
          <p:cNvSpPr>
            <a:spLocks noGrp="1"/>
          </p:cNvSpPr>
          <p:nvPr>
            <p:ph type="ftr" sz="quarter" idx="11"/>
          </p:nvPr>
        </p:nvSpPr>
        <p:spPr bwMode="auto"/>
        <p:txBody>
          <a:bodyPr/>
          <a:lstStyle/>
          <a:p>
            <a:pPr>
              <a:defRPr/>
            </a:pPr>
            <a:endParaRPr lang="fr-FR"/>
          </a:p>
        </p:txBody>
      </p:sp>
      <p:sp>
        <p:nvSpPr>
          <p:cNvPr id="1766144130" name="Espace réservé du numéro de diapositive 6"/>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picTx" userDrawn="1">
  <p:cSld name="Image avec légende">
    <p:spTree>
      <p:nvGrpSpPr>
        <p:cNvPr id="1" name=""/>
        <p:cNvGrpSpPr/>
        <p:nvPr/>
      </p:nvGrpSpPr>
      <p:grpSpPr bwMode="auto">
        <a:xfrm>
          <a:off x="0" y="0"/>
          <a:ext cx="0" cy="0"/>
          <a:chOff x="0" y="0"/>
          <a:chExt cx="0" cy="0"/>
        </a:xfrm>
      </p:grpSpPr>
      <p:sp>
        <p:nvSpPr>
          <p:cNvPr id="1607953978" name="Titre 1"/>
          <p:cNvSpPr>
            <a:spLocks noGrp="1"/>
          </p:cNvSpPr>
          <p:nvPr>
            <p:ph type="title"/>
          </p:nvPr>
        </p:nvSpPr>
        <p:spPr bwMode="auto">
          <a:xfrm>
            <a:off x="839788" y="457200"/>
            <a:ext cx="3932237" cy="1600200"/>
          </a:xfrm>
        </p:spPr>
        <p:txBody>
          <a:bodyPr anchor="b"/>
          <a:lstStyle>
            <a:lvl1pPr>
              <a:defRPr sz="3200"/>
            </a:lvl1pPr>
          </a:lstStyle>
          <a:p>
            <a:pPr>
              <a:defRPr/>
            </a:pPr>
            <a:r>
              <a:rPr lang="fr-FR"/>
              <a:t>Modifiez le style du titre</a:t>
            </a:r>
            <a:endParaRPr/>
          </a:p>
        </p:txBody>
      </p:sp>
      <p:sp>
        <p:nvSpPr>
          <p:cNvPr id="369302115" name="Espace réservé pour une image  2"/>
          <p:cNvSpPr>
            <a:spLocks noChangeAspect="1"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fr-FR"/>
          </a:p>
        </p:txBody>
      </p:sp>
      <p:sp>
        <p:nvSpPr>
          <p:cNvPr id="1048901341" name="Espace réservé du texte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fr-FR"/>
              <a:t>Cliquez pour modifier les styles du texte du masque</a:t>
            </a:r>
            <a:endParaRPr/>
          </a:p>
        </p:txBody>
      </p:sp>
      <p:sp>
        <p:nvSpPr>
          <p:cNvPr id="1876929963" name="Espace réservé de la date 4"/>
          <p:cNvSpPr>
            <a:spLocks noGrp="1"/>
          </p:cNvSpPr>
          <p:nvPr>
            <p:ph type="dt" sz="half" idx="10"/>
          </p:nvPr>
        </p:nvSpPr>
        <p:spPr bwMode="auto"/>
        <p:txBody>
          <a:bodyPr/>
          <a:lstStyle/>
          <a:p>
            <a:pPr>
              <a:defRPr/>
            </a:pPr>
            <a:fld id="{CF02FB6F-2E86-CA43-A3B3-12B593BD9326}" type="datetime1">
              <a:rPr lang="fr-FR"/>
              <a:t>20/09/2026</a:t>
            </a:fld>
            <a:endParaRPr lang="fr-FR"/>
          </a:p>
        </p:txBody>
      </p:sp>
      <p:sp>
        <p:nvSpPr>
          <p:cNvPr id="1335941944" name="Espace réservé du pied de page 5"/>
          <p:cNvSpPr>
            <a:spLocks noGrp="1"/>
          </p:cNvSpPr>
          <p:nvPr>
            <p:ph type="ftr" sz="quarter" idx="11"/>
          </p:nvPr>
        </p:nvSpPr>
        <p:spPr bwMode="auto"/>
        <p:txBody>
          <a:bodyPr/>
          <a:lstStyle/>
          <a:p>
            <a:pPr>
              <a:defRPr/>
            </a:pPr>
            <a:endParaRPr lang="fr-FR"/>
          </a:p>
        </p:txBody>
      </p:sp>
      <p:sp>
        <p:nvSpPr>
          <p:cNvPr id="1174673599" name="Espace réservé du numéro de diapositive 6"/>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x" userDrawn="1">
  <p:cSld name="Titre et texte vertical">
    <p:spTree>
      <p:nvGrpSpPr>
        <p:cNvPr id="1" name=""/>
        <p:cNvGrpSpPr/>
        <p:nvPr/>
      </p:nvGrpSpPr>
      <p:grpSpPr bwMode="auto">
        <a:xfrm>
          <a:off x="0" y="0"/>
          <a:ext cx="0" cy="0"/>
          <a:chOff x="0" y="0"/>
          <a:chExt cx="0" cy="0"/>
        </a:xfrm>
      </p:grpSpPr>
      <p:sp>
        <p:nvSpPr>
          <p:cNvPr id="595519803" name="Titre 1"/>
          <p:cNvSpPr>
            <a:spLocks noGrp="1"/>
          </p:cNvSpPr>
          <p:nvPr>
            <p:ph type="title"/>
          </p:nvPr>
        </p:nvSpPr>
        <p:spPr bwMode="auto"/>
        <p:txBody>
          <a:bodyPr/>
          <a:lstStyle/>
          <a:p>
            <a:pPr>
              <a:defRPr/>
            </a:pPr>
            <a:r>
              <a:rPr lang="fr-FR"/>
              <a:t>Modifiez le style du titre</a:t>
            </a:r>
            <a:endParaRPr/>
          </a:p>
        </p:txBody>
      </p:sp>
      <p:sp>
        <p:nvSpPr>
          <p:cNvPr id="777091564" name="Espace réservé du texte vertical 2"/>
          <p:cNvSpPr>
            <a:spLocks noGrp="1"/>
          </p:cNvSpPr>
          <p:nvPr>
            <p:ph type="body" orient="vert" idx="1"/>
          </p:nvPr>
        </p:nvSpPr>
        <p:spPr bwMode="auto"/>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1948442182" name="Espace réservé de la date 3"/>
          <p:cNvSpPr>
            <a:spLocks noGrp="1"/>
          </p:cNvSpPr>
          <p:nvPr>
            <p:ph type="dt" sz="half" idx="10"/>
          </p:nvPr>
        </p:nvSpPr>
        <p:spPr bwMode="auto"/>
        <p:txBody>
          <a:bodyPr/>
          <a:lstStyle/>
          <a:p>
            <a:pPr>
              <a:defRPr/>
            </a:pPr>
            <a:fld id="{181EA621-CC26-4249-8C3F-A69F8C80AE2F}" type="datetime1">
              <a:rPr lang="fr-FR"/>
              <a:t>20/09/2026</a:t>
            </a:fld>
            <a:endParaRPr lang="fr-FR"/>
          </a:p>
        </p:txBody>
      </p:sp>
      <p:sp>
        <p:nvSpPr>
          <p:cNvPr id="1030858987" name="Espace réservé du pied de page 4"/>
          <p:cNvSpPr>
            <a:spLocks noGrp="1"/>
          </p:cNvSpPr>
          <p:nvPr>
            <p:ph type="ftr" sz="quarter" idx="11"/>
          </p:nvPr>
        </p:nvSpPr>
        <p:spPr bwMode="auto"/>
        <p:txBody>
          <a:bodyPr/>
          <a:lstStyle/>
          <a:p>
            <a:pPr>
              <a:defRPr/>
            </a:pPr>
            <a:endParaRPr lang="fr-FR"/>
          </a:p>
        </p:txBody>
      </p:sp>
      <p:sp>
        <p:nvSpPr>
          <p:cNvPr id="325618653" name="Espace réservé du numéro de diapositive 5"/>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showMasterSp="1" type="vertTitleAndTx" userDrawn="1">
  <p:cSld name="Titre vertical et texte">
    <p:spTree>
      <p:nvGrpSpPr>
        <p:cNvPr id="1" name=""/>
        <p:cNvGrpSpPr/>
        <p:nvPr/>
      </p:nvGrpSpPr>
      <p:grpSpPr bwMode="auto">
        <a:xfrm>
          <a:off x="0" y="0"/>
          <a:ext cx="0" cy="0"/>
          <a:chOff x="0" y="0"/>
          <a:chExt cx="0" cy="0"/>
        </a:xfrm>
      </p:grpSpPr>
      <p:sp>
        <p:nvSpPr>
          <p:cNvPr id="2048208887" name="Titre vertical 1"/>
          <p:cNvSpPr>
            <a:spLocks noGrp="1"/>
          </p:cNvSpPr>
          <p:nvPr>
            <p:ph type="title" orient="vert"/>
          </p:nvPr>
        </p:nvSpPr>
        <p:spPr bwMode="auto">
          <a:xfrm>
            <a:off x="8724900" y="365125"/>
            <a:ext cx="2628900" cy="5811838"/>
          </a:xfrm>
        </p:spPr>
        <p:txBody>
          <a:bodyPr vert="eaVert"/>
          <a:lstStyle/>
          <a:p>
            <a:pPr>
              <a:defRPr/>
            </a:pPr>
            <a:r>
              <a:rPr lang="fr-FR"/>
              <a:t>Modifiez le style du titre</a:t>
            </a:r>
            <a:endParaRPr/>
          </a:p>
        </p:txBody>
      </p:sp>
      <p:sp>
        <p:nvSpPr>
          <p:cNvPr id="221138050" name="Espace réservé du texte vertical 2"/>
          <p:cNvSpPr>
            <a:spLocks noGrp="1"/>
          </p:cNvSpPr>
          <p:nvPr>
            <p:ph type="body" orient="vert" idx="1"/>
          </p:nvPr>
        </p:nvSpPr>
        <p:spPr bwMode="auto">
          <a:xfrm>
            <a:off x="838200" y="365125"/>
            <a:ext cx="7734300" cy="5811838"/>
          </a:xfrm>
        </p:spPr>
        <p:txBody>
          <a:bodyPr vert="eaVert"/>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681183483" name="Espace réservé de la date 3"/>
          <p:cNvSpPr>
            <a:spLocks noGrp="1"/>
          </p:cNvSpPr>
          <p:nvPr>
            <p:ph type="dt" sz="half" idx="10"/>
          </p:nvPr>
        </p:nvSpPr>
        <p:spPr bwMode="auto"/>
        <p:txBody>
          <a:bodyPr/>
          <a:lstStyle/>
          <a:p>
            <a:pPr>
              <a:defRPr/>
            </a:pPr>
            <a:fld id="{92DE431F-E427-0A43-AAA9-283517543372}" type="datetime1">
              <a:rPr lang="fr-FR"/>
              <a:t>20/09/2026</a:t>
            </a:fld>
            <a:endParaRPr lang="fr-FR"/>
          </a:p>
        </p:txBody>
      </p:sp>
      <p:sp>
        <p:nvSpPr>
          <p:cNvPr id="883835559" name="Espace réservé du pied de page 4"/>
          <p:cNvSpPr>
            <a:spLocks noGrp="1"/>
          </p:cNvSpPr>
          <p:nvPr>
            <p:ph type="ftr" sz="quarter" idx="11"/>
          </p:nvPr>
        </p:nvSpPr>
        <p:spPr bwMode="auto"/>
        <p:txBody>
          <a:bodyPr/>
          <a:lstStyle/>
          <a:p>
            <a:pPr>
              <a:defRPr/>
            </a:pPr>
            <a:endParaRPr lang="fr-FR"/>
          </a:p>
        </p:txBody>
      </p:sp>
      <p:sp>
        <p:nvSpPr>
          <p:cNvPr id="1188902150" name="Espace réservé du numéro de diapositive 5"/>
          <p:cNvSpPr>
            <a:spLocks noGrp="1"/>
          </p:cNvSpPr>
          <p:nvPr>
            <p:ph type="sldNum" sz="quarter" idx="12"/>
          </p:nvPr>
        </p:nvSpPr>
        <p:spPr bwMode="auto"/>
        <p:txBody>
          <a:bodyPr/>
          <a:lstStyle/>
          <a:p>
            <a:pPr>
              <a:defRPr/>
            </a:pPr>
            <a:fld id="{14E71D03-F326-A145-8DED-1AB4E1100F76}" type="slidenum">
              <a:rPr lang="fr-FR"/>
              <a:t>‹N°›</a:t>
            </a:fld>
            <a:endParaRPr lang="fr-FR"/>
          </a:p>
        </p:txBody>
      </p:sp>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p:cNvGrpSpPr/>
        <p:nvPr/>
      </p:nvGrpSpPr>
      <p:grpSpPr bwMode="auto">
        <a:xfrm>
          <a:off x="0" y="0"/>
          <a:ext cx="0" cy="0"/>
          <a:chOff x="0" y="0"/>
          <a:chExt cx="0" cy="0"/>
        </a:xfrm>
      </p:grpSpPr>
      <p:sp>
        <p:nvSpPr>
          <p:cNvPr id="1360891664" name="Espace réservé du titre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fr-FR"/>
              <a:t>Modifiez le style du titre</a:t>
            </a:r>
            <a:endParaRPr/>
          </a:p>
        </p:txBody>
      </p:sp>
      <p:sp>
        <p:nvSpPr>
          <p:cNvPr id="1568154367" name="Espace réservé du texte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fr-FR"/>
              <a:t>Cliquez pour 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a:p>
        </p:txBody>
      </p:sp>
      <p:sp>
        <p:nvSpPr>
          <p:cNvPr id="324998835" name="Espace réservé de la date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a:defRPr/>
            </a:pPr>
            <a:fld id="{9076DF91-3341-3549-AC49-7C17533782E8}" type="datetime1">
              <a:rPr lang="fr-FR"/>
              <a:t>20/09/2026</a:t>
            </a:fld>
            <a:endParaRPr lang="fr-FR"/>
          </a:p>
        </p:txBody>
      </p:sp>
      <p:sp>
        <p:nvSpPr>
          <p:cNvPr id="1627907461" name="Espace réservé du pied de page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a:defRPr/>
            </a:pPr>
            <a:endParaRPr lang="fr-FR"/>
          </a:p>
        </p:txBody>
      </p:sp>
      <p:sp>
        <p:nvSpPr>
          <p:cNvPr id="1821405026" name="Espace réservé du numéro de diapositive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a:defRPr/>
            </a:pPr>
            <a:fld id="{14E71D03-F326-A145-8DED-1AB4E1100F76}" type="slidenum">
              <a:rPr lang="fr-F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1"/>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fr-FR"/>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mallette.ctrdv.fr/opac_css/" TargetMode="External"/><Relationship Id="rId4" Type="http://schemas.openxmlformats.org/officeDocument/2006/relationships/hyperlink" Target="https://injalouisbraille.fr/BDEAINJA/" TargetMode="External"/><Relationship Id="rId5" Type="http://schemas.openxmlformats.org/officeDocument/2006/relationships/hyperlink" Target="https://www.insei.fr/ressources/banque-dimages-du-sdadv" TargetMode="External"/><Relationship Id="rId6" Type="http://schemas.openxmlformats.org/officeDocument/2006/relationships/hyperlink" Target="https://transcripteur.fr/category/carte-des-services-de-transcription/" TargetMode="External"/><Relationship Id="rId7" Type="http://schemas.openxmlformats.org/officeDocument/2006/relationships/image" Target="../media/image3.png"/><Relationship Id="rId8" Type="http://schemas.openxmlformats.org/officeDocument/2006/relationships/image" Target="../media/image4.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jpg"/><Relationship Id="rId6" Type="http://schemas.openxmlformats.org/officeDocument/2006/relationships/image" Target="../media/image8.jpg"/><Relationship Id="rId7" Type="http://schemas.openxmlformats.org/officeDocument/2006/relationships/image" Target="../media/image9.jpg"/><Relationship Id="rId8" Type="http://schemas.openxmlformats.org/officeDocument/2006/relationships/image" Target="../media/image10.jp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1.png"/><Relationship Id="rId4" Type="http://schemas.openxmlformats.org/officeDocument/2006/relationships/image" Target="../media/image12.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hyperlink" Target="https://transcripteur.fr" TargetMode="External"/><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hyperlink" Target="http://contact@transcripteur.fr" TargetMode="Externa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823361630" name="Titre 1"/>
          <p:cNvSpPr txBox="1"/>
          <p:nvPr/>
        </p:nvSpPr>
        <p:spPr bwMode="auto">
          <a:xfrm>
            <a:off x="838200" y="365125"/>
            <a:ext cx="10515600" cy="1325563"/>
          </a:xfrm>
          <a:prstGeom prst="rect">
            <a:avLst/>
          </a:prstGeom>
        </p:spPr>
        <p:txBody>
          <a:bodyPr vert="horz" lIns="91440" tIns="45720" rIns="91440" bIns="45720" rtlCol="0" anchor="b">
            <a:normAutofit/>
          </a:bodyPr>
          <a:lstStyle>
            <a:lvl1pPr algn="ctr" defTabSz="914400" rtl="0">
              <a:lnSpc>
                <a:spcPct val="90000"/>
              </a:lnSpc>
              <a:spcBef>
                <a:spcPts val="0"/>
              </a:spcBef>
              <a:buNone/>
              <a:defRPr sz="6000">
                <a:solidFill>
                  <a:schemeClr val="tx1"/>
                </a:solidFill>
                <a:latin typeface="+mj-lt"/>
                <a:ea typeface="+mj-ea"/>
                <a:cs typeface="+mj-cs"/>
              </a:defRPr>
            </a:lvl1pPr>
          </a:lstStyle>
          <a:p>
            <a:pPr>
              <a:defRPr/>
            </a:pPr>
            <a:r>
              <a:rPr lang="en-GB">
                <a:latin typeface="Verdana"/>
                <a:ea typeface="Verdana"/>
                <a:cs typeface="Verdana"/>
              </a:rPr>
              <a:t>Tactile graphics in France</a:t>
            </a:r>
            <a:endParaRPr>
              <a:latin typeface="Verdana"/>
              <a:cs typeface="Verdana"/>
            </a:endParaRPr>
          </a:p>
        </p:txBody>
      </p:sp>
      <p:pic>
        <p:nvPicPr>
          <p:cNvPr id="1763917464" name="Image 3" descr="ATAF Logo"/>
          <p:cNvPicPr>
            <a:picLocks noChangeAspect="1"/>
          </p:cNvPicPr>
          <p:nvPr/>
        </p:nvPicPr>
        <p:blipFill rotWithShape="1">
          <a:blip r:embed="rId3"/>
          <a:srcRect l="0" t="26669" r="0" b="42164"/>
          <a:stretch/>
        </p:blipFill>
        <p:spPr bwMode="auto">
          <a:xfrm rot="0" flipH="0" flipV="0">
            <a:off x="9057600" y="4374000"/>
            <a:ext cx="2779200" cy="849600"/>
          </a:xfrm>
          <a:prstGeom prst="rect">
            <a:avLst/>
          </a:prstGeom>
        </p:spPr>
      </p:pic>
      <p:sp>
        <p:nvSpPr>
          <p:cNvPr id="463323787" name=""/>
          <p:cNvSpPr txBox="1"/>
          <p:nvPr/>
        </p:nvSpPr>
        <p:spPr bwMode="auto">
          <a:xfrm rot="0" flipH="0" flipV="0">
            <a:off x="9526081" y="5427797"/>
            <a:ext cx="1950205" cy="1463399"/>
          </a:xfrm>
          <a:prstGeom prst="rect">
            <a:avLst/>
          </a:prstGeom>
          <a:noFill/>
        </p:spPr>
        <p:txBody>
          <a:bodyPr vertOverflow="overflow" horzOverflow="overflow" vert="horz" wrap="none" lIns="91440" tIns="45720" rIns="91440" bIns="45720" numCol="1" spcCol="0" rtlCol="0" fromWordArt="0" anchor="t" anchorCtr="0" forceAA="0" upright="0" compatLnSpc="0">
            <a:spAutoFit/>
          </a:bodyPr>
          <a:p>
            <a:pPr>
              <a:defRPr/>
            </a:pPr>
            <a:r>
              <a:rPr>
                <a:latin typeface="Verdana"/>
                <a:ea typeface="Verdana"/>
                <a:cs typeface="Verdana"/>
              </a:rPr>
              <a:t>Association des</a:t>
            </a:r>
            <a:endParaRPr>
              <a:latin typeface="Verdana"/>
              <a:cs typeface="Verdana"/>
            </a:endParaRPr>
          </a:p>
          <a:p>
            <a:pPr>
              <a:defRPr/>
            </a:pPr>
            <a:r>
              <a:rPr>
                <a:latin typeface="Verdana"/>
                <a:ea typeface="Verdana"/>
                <a:cs typeface="Verdana"/>
              </a:rPr>
              <a:t>Transcripteurs</a:t>
            </a:r>
            <a:endParaRPr>
              <a:latin typeface="Verdana"/>
              <a:cs typeface="Verdana"/>
            </a:endParaRPr>
          </a:p>
          <a:p>
            <a:pPr>
              <a:defRPr/>
            </a:pPr>
            <a:r>
              <a:rPr>
                <a:latin typeface="Verdana"/>
                <a:ea typeface="Verdana"/>
                <a:cs typeface="Verdana"/>
              </a:rPr>
              <a:t>Adaptateurs</a:t>
            </a:r>
            <a:endParaRPr>
              <a:latin typeface="Verdana"/>
              <a:cs typeface="Verdana"/>
            </a:endParaRPr>
          </a:p>
          <a:p>
            <a:pPr>
              <a:defRPr/>
            </a:pPr>
            <a:r>
              <a:rPr>
                <a:latin typeface="Verdana"/>
                <a:ea typeface="Verdana"/>
                <a:cs typeface="Verdana"/>
              </a:rPr>
              <a:t>Francophones</a:t>
            </a:r>
            <a:endParaRPr>
              <a:latin typeface="Verdana"/>
              <a:cs typeface="Verdana"/>
            </a:endParaRPr>
          </a:p>
          <a:p>
            <a:pPr>
              <a:defRPr/>
            </a:pPr>
            <a:endParaRPr>
              <a:latin typeface="Verdana"/>
              <a:cs typeface="Verdana"/>
            </a:endParaRPr>
          </a:p>
        </p:txBody>
      </p:sp>
      <p:pic>
        <p:nvPicPr>
          <p:cNvPr id="810204166" name=""/>
          <p:cNvPicPr>
            <a:picLocks noChangeAspect="1"/>
          </p:cNvPicPr>
          <p:nvPr/>
        </p:nvPicPr>
        <p:blipFill rotWithShape="1">
          <a:blip r:embed="rId4"/>
          <a:srcRect l="50551" t="51605" r="0" b="0"/>
          <a:stretch/>
        </p:blipFill>
        <p:spPr bwMode="auto">
          <a:xfrm flipH="0" flipV="0">
            <a:off x="2429985" y="2165083"/>
            <a:ext cx="6077944" cy="4155073"/>
          </a:xfrm>
          <a:prstGeom prst="rect">
            <a:avLst/>
          </a:prstGeom>
          <a:ln w="6350">
            <a:solidFill>
              <a:schemeClr val="accent1">
                <a:lumMod val="50196"/>
              </a:schemeClr>
            </a:solidFill>
            <a:prstDash val="solid"/>
          </a:ln>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5836105" name="Titre 1"/>
          <p:cNvSpPr>
            <a:spLocks noGrp="1"/>
          </p:cNvSpPr>
          <p:nvPr>
            <p:ph type="title"/>
          </p:nvPr>
        </p:nvSpPr>
        <p:spPr bwMode="auto">
          <a:xfrm flipH="0" flipV="0">
            <a:off x="634109" y="522120"/>
            <a:ext cx="10515600" cy="1722275"/>
          </a:xfrm>
        </p:spPr>
        <p:txBody>
          <a:bodyPr/>
          <a:lstStyle/>
          <a:p>
            <a:pPr>
              <a:defRPr/>
            </a:pPr>
            <a:r>
              <a:rPr lang="en-GB"/>
              <a:t>Production units </a:t>
            </a:r>
            <a:r>
              <a:rPr lang="en-GB"/>
              <a:t>for tactile graphs</a:t>
            </a:r>
            <a:endParaRPr/>
          </a:p>
        </p:txBody>
      </p:sp>
      <p:sp>
        <p:nvSpPr>
          <p:cNvPr id="1480707348" name="Espace réservé du contenu 2"/>
          <p:cNvSpPr>
            <a:spLocks noGrp="1"/>
          </p:cNvSpPr>
          <p:nvPr>
            <p:ph idx="1"/>
          </p:nvPr>
        </p:nvSpPr>
        <p:spPr bwMode="auto">
          <a:xfrm flipH="0" flipV="0">
            <a:off x="246906" y="2719192"/>
            <a:ext cx="6334128" cy="3248256"/>
          </a:xfrm>
        </p:spPr>
        <p:txBody>
          <a:bodyPr vertOverflow="overflow" horzOverflow="overflow" vert="horz" wrap="square" lIns="91440" tIns="45720" rIns="91440" bIns="45720" numCol="1" spcCol="0" rtlCol="0" fromWordArt="0" anchor="t" anchorCtr="0" forceAA="0" upright="0" compatLnSpc="0">
            <a:normAutofit/>
          </a:bodyPr>
          <a:lstStyle/>
          <a:p>
            <a:pPr marL="0" indent="0">
              <a:buNone/>
              <a:defRPr/>
            </a:pPr>
            <a:r>
              <a:rPr lang="en-GB" sz="2200" b="1" u="sng">
                <a:latin typeface="Verdana"/>
                <a:ea typeface="Verdana"/>
                <a:cs typeface="Verdana"/>
              </a:rPr>
              <a:t>Different types of production units</a:t>
            </a:r>
            <a:endParaRPr sz="2600">
              <a:latin typeface="Verdana"/>
              <a:cs typeface="Verdana"/>
            </a:endParaRPr>
          </a:p>
          <a:p>
            <a:pPr>
              <a:defRPr/>
            </a:pPr>
            <a:r>
              <a:rPr lang="en-GB" sz="2200" b="0" i="0" u="none" strike="noStrike" cap="none" spc="0">
                <a:solidFill>
                  <a:schemeClr val="tx1"/>
                </a:solidFill>
                <a:latin typeface="Verdana"/>
                <a:ea typeface="Verdana"/>
                <a:cs typeface="Verdana"/>
              </a:rPr>
              <a:t>Medical and social care services (dedicated dept)</a:t>
            </a:r>
            <a:endParaRPr sz="2200">
              <a:latin typeface="Verdana"/>
              <a:cs typeface="Verdana"/>
            </a:endParaRPr>
          </a:p>
          <a:p>
            <a:pPr>
              <a:defRPr/>
            </a:pPr>
            <a:r>
              <a:rPr lang="en-GB" sz="2200">
                <a:latin typeface="Verdana"/>
                <a:ea typeface="Verdana"/>
                <a:cs typeface="Verdana"/>
              </a:rPr>
              <a:t>Associations or accessible format publishers </a:t>
            </a:r>
            <a:r>
              <a:rPr lang="en-GB" sz="2200">
                <a:latin typeface="Verdana"/>
                <a:ea typeface="Verdana"/>
                <a:cs typeface="Verdana"/>
              </a:rPr>
              <a:t>(dedicated dept)</a:t>
            </a:r>
            <a:endParaRPr sz="2200">
              <a:latin typeface="Verdana"/>
              <a:cs typeface="Verdana"/>
            </a:endParaRPr>
          </a:p>
          <a:p>
            <a:pPr>
              <a:defRPr/>
            </a:pPr>
            <a:r>
              <a:rPr lang="en-GB" sz="2200">
                <a:latin typeface="Verdana"/>
                <a:ea typeface="Verdana"/>
                <a:cs typeface="Verdana"/>
              </a:rPr>
              <a:t>Public units</a:t>
            </a:r>
            <a:endParaRPr sz="2600">
              <a:latin typeface="Verdana"/>
              <a:cs typeface="Verdana"/>
            </a:endParaRPr>
          </a:p>
          <a:p>
            <a:pPr>
              <a:defRPr/>
            </a:pPr>
            <a:r>
              <a:rPr lang="en-GB" sz="2200">
                <a:latin typeface="Verdana"/>
                <a:ea typeface="Verdana"/>
                <a:cs typeface="Verdana"/>
              </a:rPr>
              <a:t>Freelance individuals</a:t>
            </a:r>
            <a:endParaRPr sz="2600">
              <a:latin typeface="Verdana"/>
              <a:cs typeface="Verdana"/>
            </a:endParaRPr>
          </a:p>
        </p:txBody>
      </p:sp>
      <p:sp>
        <p:nvSpPr>
          <p:cNvPr id="809065839" name="Espace réservé du numéro de diapositive 3"/>
          <p:cNvSpPr>
            <a:spLocks noGrp="1"/>
          </p:cNvSpPr>
          <p:nvPr>
            <p:ph type="sldNum" sz="quarter" idx="12"/>
          </p:nvPr>
        </p:nvSpPr>
        <p:spPr bwMode="auto"/>
        <p:txBody>
          <a:bodyPr/>
          <a:lstStyle/>
          <a:p>
            <a:pPr>
              <a:defRPr/>
            </a:pPr>
            <a:fld id="{14E71D03-F326-A145-8DED-1AB4E1100F76}" type="slidenum">
              <a:rPr lang="fr-FR"/>
              <a:t>2</a:t>
            </a:fld>
            <a:endParaRPr lang="fr-FR"/>
          </a:p>
        </p:txBody>
      </p:sp>
      <p:sp>
        <p:nvSpPr>
          <p:cNvPr id="708722714" name="Espace réservé du contenu 2"/>
          <p:cNvSpPr txBox="1"/>
          <p:nvPr/>
        </p:nvSpPr>
        <p:spPr bwMode="auto">
          <a:xfrm>
            <a:off x="6287859" y="2710385"/>
            <a:ext cx="6067566" cy="4667249"/>
          </a:xfrm>
          <a:prstGeom prst="rect">
            <a:avLst/>
          </a:prstGeom>
        </p:spPr>
        <p:txBody>
          <a:bodyPr vert="horz" lIns="91440" tIns="45720" rIns="91440" bIns="45720" rtlCol="0">
            <a:normAutofit/>
          </a:bodyPr>
          <a:lstStyle>
            <a:lvl1pPr marL="228600" indent="-228600" algn="l" defTabSz="914400" rtl="0">
              <a:lnSpc>
                <a:spcPct val="90000"/>
              </a:lnSpc>
              <a:spcBef>
                <a:spcPts val="999"/>
              </a:spcBef>
              <a:buFont typeface="Arial"/>
              <a:buChar char="•"/>
              <a:defRPr sz="2800">
                <a:solidFill>
                  <a:schemeClr val="tx1"/>
                </a:solidFill>
                <a:latin typeface="+mn-lt"/>
                <a:ea typeface="+mn-ea"/>
                <a:cs typeface="+mn-cs"/>
              </a:defRPr>
            </a:lvl1pPr>
            <a:lvl2pPr marL="685800" indent="-228600" algn="l" defTabSz="914400" rtl="0">
              <a:lnSpc>
                <a:spcPct val="90000"/>
              </a:lnSpc>
              <a:spcBef>
                <a:spcPts val="499"/>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499"/>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499"/>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499"/>
              </a:spcBef>
              <a:buFont typeface="Arial"/>
              <a:buChar char="•"/>
              <a:defRPr sz="1800">
                <a:solidFill>
                  <a:schemeClr val="tx1"/>
                </a:solidFill>
                <a:latin typeface="+mn-lt"/>
                <a:ea typeface="+mn-ea"/>
                <a:cs typeface="+mn-cs"/>
              </a:defRPr>
            </a:lvl5pPr>
            <a:lvl6pPr marL="2514599" indent="-228600" algn="l" defTabSz="914400" rtl="0">
              <a:lnSpc>
                <a:spcPct val="90000"/>
              </a:lnSpc>
              <a:spcBef>
                <a:spcPts val="499"/>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499"/>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499"/>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499"/>
              </a:spcBef>
              <a:buFont typeface="Arial"/>
              <a:buChar char="•"/>
              <a:defRPr sz="1800">
                <a:solidFill>
                  <a:schemeClr val="tx1"/>
                </a:solidFill>
                <a:latin typeface="+mn-lt"/>
                <a:ea typeface="+mn-ea"/>
                <a:cs typeface="+mn-cs"/>
              </a:defRPr>
            </a:lvl9pPr>
          </a:lstStyle>
          <a:p>
            <a:pPr marL="0" indent="0">
              <a:buFont typeface="Arial"/>
              <a:buNone/>
              <a:defRPr/>
            </a:pPr>
            <a:r>
              <a:rPr lang="en-GB" sz="2200" b="1" u="sng">
                <a:latin typeface="Verdana"/>
                <a:ea typeface="Verdana"/>
                <a:cs typeface="Verdana"/>
              </a:rPr>
              <a:t>Funding</a:t>
            </a:r>
            <a:endParaRPr sz="2600">
              <a:latin typeface="Verdana"/>
              <a:cs typeface="Verdana"/>
            </a:endParaRPr>
          </a:p>
          <a:p>
            <a:pPr>
              <a:defRPr/>
            </a:pPr>
            <a:r>
              <a:rPr lang="en-GB" sz="2200">
                <a:latin typeface="Verdana"/>
                <a:ea typeface="Verdana"/>
                <a:cs typeface="Verdana"/>
              </a:rPr>
              <a:t>Ministry of health (until A Level)</a:t>
            </a:r>
            <a:endParaRPr sz="2600">
              <a:latin typeface="Verdana"/>
              <a:cs typeface="Verdana"/>
            </a:endParaRPr>
          </a:p>
          <a:p>
            <a:pPr>
              <a:defRPr/>
            </a:pPr>
            <a:r>
              <a:rPr lang="en-GB" sz="2200">
                <a:latin typeface="Verdana"/>
                <a:ea typeface="Verdana"/>
                <a:cs typeface="Verdana"/>
              </a:rPr>
              <a:t>Universities (beyond A Level)</a:t>
            </a:r>
            <a:endParaRPr sz="2600">
              <a:latin typeface="Verdana"/>
              <a:cs typeface="Verdana"/>
            </a:endParaRPr>
          </a:p>
          <a:p>
            <a:pPr>
              <a:defRPr/>
            </a:pPr>
            <a:r>
              <a:rPr lang="en-GB" sz="2200">
                <a:latin typeface="Verdana"/>
                <a:ea typeface="Verdana"/>
                <a:cs typeface="Verdana"/>
              </a:rPr>
              <a:t>Orders from public services (museums, libraries…)</a:t>
            </a:r>
            <a:endParaRPr sz="2600">
              <a:latin typeface="Verdana"/>
              <a:cs typeface="Verdana"/>
            </a:endParaRPr>
          </a:p>
          <a:p>
            <a:pPr>
              <a:defRPr/>
            </a:pPr>
            <a:r>
              <a:rPr lang="en-GB" sz="2200">
                <a:latin typeface="Verdana"/>
                <a:ea typeface="Verdana"/>
                <a:cs typeface="Verdana"/>
              </a:rPr>
              <a:t>Orders from private companies from their own budget</a:t>
            </a:r>
            <a:endParaRPr sz="2600">
              <a:latin typeface="Verdana"/>
              <a:cs typeface="Verdana"/>
            </a:endParaRPr>
          </a:p>
          <a:p>
            <a:pPr>
              <a:defRPr/>
            </a:pPr>
            <a:r>
              <a:rPr lang="en-GB" sz="2200">
                <a:latin typeface="Verdana"/>
                <a:ea typeface="Verdana"/>
                <a:cs typeface="Verdana"/>
              </a:rPr>
              <a:t>Grants for associations</a:t>
            </a:r>
            <a:endParaRPr sz="2600">
              <a:latin typeface="Verdana"/>
              <a:cs typeface="Verdana"/>
            </a:endParaRPr>
          </a:p>
          <a:p>
            <a:pPr>
              <a:defRPr/>
            </a:pPr>
            <a:r>
              <a:rPr lang="en-GB" sz="2200">
                <a:latin typeface="Verdana"/>
                <a:ea typeface="Verdana"/>
                <a:cs typeface="Verdana"/>
              </a:rPr>
              <a:t>Individuals (through public aids)</a:t>
            </a:r>
            <a:endParaRPr sz="2600">
              <a:latin typeface="Verdana"/>
              <a:cs typeface="Verdana"/>
            </a:endParaRPr>
          </a:p>
          <a:p>
            <a:pPr>
              <a:defRPr/>
            </a:pPr>
            <a:endParaRPr sz="2200">
              <a:latin typeface="Verdana"/>
              <a:cs typeface="Verdana"/>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930208299" name="Titre 1"/>
          <p:cNvSpPr>
            <a:spLocks noGrp="1"/>
          </p:cNvSpPr>
          <p:nvPr>
            <p:ph type="title"/>
          </p:nvPr>
        </p:nvSpPr>
        <p:spPr bwMode="auto"/>
        <p:txBody>
          <a:bodyPr/>
          <a:lstStyle/>
          <a:p>
            <a:pPr>
              <a:defRPr/>
            </a:pPr>
            <a:r>
              <a:rPr/>
              <a:t>Tactile graphics designers</a:t>
            </a:r>
            <a:endParaRPr/>
          </a:p>
        </p:txBody>
      </p:sp>
      <p:sp>
        <p:nvSpPr>
          <p:cNvPr id="814136378" name="Espace réservé du contenu 2"/>
          <p:cNvSpPr>
            <a:spLocks noGrp="1"/>
          </p:cNvSpPr>
          <p:nvPr>
            <p:ph idx="1"/>
          </p:nvPr>
        </p:nvSpPr>
        <p:spPr bwMode="auto"/>
        <p:txBody>
          <a:bodyPr/>
          <a:lstStyle/>
          <a:p>
            <a:pPr marL="0" indent="0">
              <a:buFont typeface="Arial"/>
              <a:buNone/>
              <a:defRPr/>
            </a:pPr>
            <a:r>
              <a:rPr lang="fr-FR" sz="2200" b="0" i="0" u="none" strike="noStrike" cap="none" spc="0">
                <a:solidFill>
                  <a:schemeClr val="tx1"/>
                </a:solidFill>
                <a:latin typeface="Verdana"/>
                <a:ea typeface="Verdana"/>
                <a:cs typeface="Verdana"/>
              </a:rPr>
              <a:t>No official statistics</a:t>
            </a:r>
            <a:r>
              <a:rPr lang="fr-FR" sz="2200" b="0" i="0" u="none" strike="noStrike" cap="none" spc="0">
                <a:solidFill>
                  <a:schemeClr val="tx1"/>
                </a:solidFill>
                <a:latin typeface="Verdana"/>
                <a:ea typeface="Verdana"/>
                <a:cs typeface="Verdana"/>
              </a:rPr>
              <a:t> ~200-250 adaptors</a:t>
            </a:r>
            <a:endParaRPr sz="2200">
              <a:latin typeface="Verdana"/>
              <a:cs typeface="Verdana"/>
            </a:endParaRPr>
          </a:p>
          <a:p>
            <a:pPr marL="0" indent="0">
              <a:buFont typeface="Arial"/>
              <a:buNone/>
              <a:defRPr/>
            </a:pPr>
            <a:endParaRPr sz="2200">
              <a:latin typeface="Verdana"/>
              <a:cs typeface="Verdana"/>
            </a:endParaRPr>
          </a:p>
          <a:p>
            <a:pPr marL="0" indent="0">
              <a:buFont typeface="Arial"/>
              <a:buNone/>
              <a:defRPr/>
            </a:pPr>
            <a:r>
              <a:rPr lang="en-GB" sz="2200" b="1" i="0" u="sng" strike="noStrike" cap="none" spc="0">
                <a:solidFill>
                  <a:schemeClr val="tx1"/>
                </a:solidFill>
                <a:latin typeface="Verdana"/>
                <a:ea typeface="Verdana"/>
                <a:cs typeface="Verdana"/>
              </a:rPr>
              <a:t>Missions</a:t>
            </a:r>
            <a:endParaRPr lang="en-GB" sz="2200" b="0" i="0" u="none" strike="noStrike" cap="none" spc="0">
              <a:solidFill>
                <a:schemeClr val="tx1"/>
              </a:solidFill>
              <a:latin typeface="Times New Roman"/>
              <a:cs typeface="Times New Roman"/>
            </a:endParaRPr>
          </a:p>
          <a:p>
            <a:pPr marL="0" indent="0">
              <a:buFont typeface="Arial"/>
              <a:buNone/>
              <a:defRPr/>
            </a:pPr>
            <a:r>
              <a:rPr lang="en-GB" sz="2200" b="0" i="0" u="none" strike="noStrike" cap="none" spc="0">
                <a:solidFill>
                  <a:schemeClr val="tx1"/>
                </a:solidFill>
                <a:latin typeface="Verdana"/>
                <a:ea typeface="Verdana"/>
                <a:cs typeface="Verdana"/>
              </a:rPr>
              <a:t>Adaptors in the school environment: text + tactile images</a:t>
            </a:r>
            <a:endParaRPr sz="2200" b="0" i="0" u="none" strike="noStrike" cap="none" spc="0">
              <a:solidFill>
                <a:schemeClr val="tx1"/>
              </a:solidFill>
              <a:latin typeface="Verdana"/>
              <a:cs typeface="Verdana"/>
            </a:endParaRPr>
          </a:p>
          <a:p>
            <a:pPr marL="0" indent="0">
              <a:buFont typeface="Arial"/>
              <a:buNone/>
              <a:defRPr/>
            </a:pPr>
            <a:r>
              <a:rPr lang="en-GB" sz="2200" b="0" i="0" u="none" strike="noStrike" cap="none" spc="0">
                <a:solidFill>
                  <a:schemeClr val="tx1"/>
                </a:solidFill>
                <a:latin typeface="Verdana"/>
                <a:ea typeface="Verdana"/>
                <a:cs typeface="Verdana"/>
              </a:rPr>
              <a:t>Adaptors in other environment: one or both</a:t>
            </a:r>
            <a:endParaRPr lang="en-GB" sz="2200" b="0" i="0" u="none" strike="noStrike" cap="none" spc="0">
              <a:solidFill>
                <a:schemeClr val="tx1"/>
              </a:solidFill>
              <a:latin typeface="Times New Roman"/>
              <a:cs typeface="Times New Roman"/>
            </a:endParaRPr>
          </a:p>
          <a:p>
            <a:pPr marL="0" indent="0">
              <a:buFont typeface="Arial"/>
              <a:buNone/>
              <a:defRPr/>
            </a:pPr>
            <a:endParaRPr sz="2200">
              <a:latin typeface="Verdana"/>
              <a:cs typeface="Verdana"/>
            </a:endParaRPr>
          </a:p>
          <a:p>
            <a:pPr marL="0" indent="0">
              <a:buFont typeface="Arial"/>
              <a:buNone/>
              <a:defRPr/>
            </a:pPr>
            <a:r>
              <a:rPr lang="en-GB" sz="2200" b="1" i="0" u="sng" strike="noStrike" cap="none" spc="0">
                <a:solidFill>
                  <a:schemeClr val="tx1"/>
                </a:solidFill>
                <a:latin typeface="Verdana"/>
                <a:ea typeface="Verdana"/>
                <a:cs typeface="Verdana"/>
              </a:rPr>
              <a:t>Training</a:t>
            </a:r>
            <a:endParaRPr lang="en-GB" sz="2200" b="0" i="0" u="none" strike="noStrike" cap="none" spc="0">
              <a:solidFill>
                <a:schemeClr val="tx1"/>
              </a:solidFill>
              <a:latin typeface="Times New Roman"/>
              <a:cs typeface="Times New Roman"/>
            </a:endParaRPr>
          </a:p>
          <a:p>
            <a:pPr marL="0" indent="0">
              <a:buFont typeface="Arial"/>
              <a:buNone/>
              <a:defRPr/>
            </a:pPr>
            <a:r>
              <a:rPr lang="en-GB" sz="2200" b="0" i="0" u="none" strike="noStrike" cap="none" spc="0">
                <a:solidFill>
                  <a:schemeClr val="tx1"/>
                </a:solidFill>
                <a:latin typeface="Verdana"/>
                <a:ea typeface="Verdana"/>
                <a:cs typeface="Verdana"/>
              </a:rPr>
              <a:t>Current training (certification)</a:t>
            </a:r>
            <a:r>
              <a:rPr lang="en-GB" sz="2200" b="0" i="0" u="none" strike="noStrike" cap="none" spc="0">
                <a:solidFill>
                  <a:schemeClr val="tx1"/>
                </a:solidFill>
                <a:latin typeface="Verdana"/>
                <a:ea typeface="Verdana"/>
                <a:cs typeface="Verdana"/>
              </a:rPr>
              <a:t>: adaptors can do both</a:t>
            </a:r>
            <a:endParaRPr lang="en-GB" sz="2200" b="0" i="0" u="none" strike="noStrike" cap="none" spc="0">
              <a:solidFill>
                <a:schemeClr val="tx1"/>
              </a:solidFill>
              <a:latin typeface="Times New Roman"/>
              <a:cs typeface="Times New Roman"/>
            </a:endParaRPr>
          </a:p>
          <a:p>
            <a:pPr marL="0" indent="0">
              <a:buFont typeface="Arial"/>
              <a:buNone/>
              <a:defRPr/>
            </a:pPr>
            <a:r>
              <a:rPr lang="en-GB" sz="2200" b="0" i="0" u="none" strike="noStrike" cap="none" spc="0">
                <a:solidFill>
                  <a:schemeClr val="tx1"/>
                </a:solidFill>
                <a:latin typeface="Verdana"/>
                <a:ea typeface="Verdana"/>
                <a:cs typeface="Verdana"/>
              </a:rPr>
              <a:t>Internal practices and s</a:t>
            </a:r>
            <a:r>
              <a:rPr lang="en-GB" sz="2200" b="0" i="0" u="none" strike="noStrike" cap="none" spc="0">
                <a:solidFill>
                  <a:schemeClr val="tx1"/>
                </a:solidFill>
                <a:latin typeface="Verdana"/>
                <a:ea typeface="Verdana"/>
                <a:cs typeface="Verdana"/>
              </a:rPr>
              <a:t>elf learning</a:t>
            </a:r>
            <a:r>
              <a:rPr sz="2200">
                <a:latin typeface="Verdana"/>
                <a:ea typeface="Verdana"/>
                <a:cs typeface="Verdana"/>
              </a:rPr>
              <a:t> to complete their training</a:t>
            </a:r>
            <a:endParaRPr sz="2200" b="0" i="0" u="none" strike="noStrike" cap="none" spc="0">
              <a:solidFill>
                <a:schemeClr val="tx1"/>
              </a:solidFill>
              <a:latin typeface="Verdana"/>
              <a:cs typeface="Verdana"/>
            </a:endParaRPr>
          </a:p>
        </p:txBody>
      </p:sp>
      <p:sp>
        <p:nvSpPr>
          <p:cNvPr id="1882615733" name="Espace réservé du numéro de diapositive 5"/>
          <p:cNvSpPr>
            <a:spLocks noGrp="1"/>
          </p:cNvSpPr>
          <p:nvPr>
            <p:ph type="sldNum" sz="quarter" idx="12"/>
          </p:nvPr>
        </p:nvSpPr>
        <p:spPr bwMode="auto"/>
        <p:txBody>
          <a:bodyPr/>
          <a:lstStyle/>
          <a:p>
            <a:pPr>
              <a:defRPr/>
            </a:pPr>
            <a:fld id="{C43C8ED6-7E9B-E913-813F-767E63F949E7}" type="slidenum">
              <a:rPr lang="fr-FR"/>
              <a:t>2</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810269167" name="Titre 1"/>
          <p:cNvSpPr>
            <a:spLocks noGrp="1"/>
          </p:cNvSpPr>
          <p:nvPr>
            <p:ph type="title"/>
          </p:nvPr>
        </p:nvSpPr>
        <p:spPr bwMode="auto">
          <a:xfrm flipH="0" flipV="0">
            <a:off x="838198" y="365124"/>
            <a:ext cx="11418924" cy="1325562"/>
          </a:xfrm>
        </p:spPr>
        <p:txBody>
          <a:bodyPr/>
          <a:lstStyle/>
          <a:p>
            <a:pPr>
              <a:defRPr/>
            </a:pPr>
            <a:r>
              <a:rPr lang="en-GB">
                <a:latin typeface="Verdana"/>
                <a:ea typeface="Verdana"/>
                <a:cs typeface="Verdana"/>
              </a:rPr>
              <a:t>Cooperation </a:t>
            </a:r>
            <a:r>
              <a:rPr lang="en-GB">
                <a:latin typeface="Verdana"/>
                <a:ea typeface="Verdana"/>
                <a:cs typeface="Verdana"/>
              </a:rPr>
              <a:t>between production units </a:t>
            </a:r>
            <a:endParaRPr>
              <a:latin typeface="Verdana"/>
              <a:cs typeface="Verdana"/>
            </a:endParaRPr>
          </a:p>
        </p:txBody>
      </p:sp>
      <p:sp>
        <p:nvSpPr>
          <p:cNvPr id="1787319174" name="Espace réservé du contenu 2"/>
          <p:cNvSpPr>
            <a:spLocks noGrp="1"/>
          </p:cNvSpPr>
          <p:nvPr>
            <p:ph idx="1"/>
          </p:nvPr>
        </p:nvSpPr>
        <p:spPr bwMode="auto">
          <a:xfrm flipH="0" flipV="0">
            <a:off x="838198" y="1954765"/>
            <a:ext cx="5950851" cy="4998484"/>
          </a:xfrm>
        </p:spPr>
        <p:txBody>
          <a:bodyPr vertOverflow="overflow" horzOverflow="overflow" vert="horz" wrap="square" lIns="91440" tIns="45720" rIns="91440" bIns="45720" numCol="1" spcCol="0" rtlCol="0" fromWordArt="0" anchor="t" anchorCtr="0" forceAA="0" upright="0" compatLnSpc="0">
            <a:normAutofit fontScale="85000" lnSpcReduction="3000"/>
          </a:bodyPr>
          <a:lstStyle/>
          <a:p>
            <a:pPr marL="0" indent="0">
              <a:buNone/>
              <a:defRPr/>
            </a:pPr>
            <a:r>
              <a:rPr lang="en-GB" sz="2200" b="1" u="sng">
                <a:latin typeface="Verdana"/>
                <a:ea typeface="Verdana"/>
                <a:cs typeface="Verdana"/>
              </a:rPr>
              <a:t>Databases</a:t>
            </a:r>
            <a:endParaRPr sz="2200">
              <a:latin typeface="Verdana"/>
              <a:cs typeface="Verdana"/>
            </a:endParaRPr>
          </a:p>
          <a:p>
            <a:pPr>
              <a:defRPr/>
            </a:pPr>
            <a:r>
              <a:rPr lang="en-GB" sz="2200">
                <a:latin typeface="Verdana"/>
                <a:ea typeface="Verdana"/>
                <a:cs typeface="Verdana"/>
              </a:rPr>
              <a:t>Platon, </a:t>
            </a:r>
            <a:r>
              <a:rPr lang="en-GB" sz="2200">
                <a:latin typeface="Verdana"/>
                <a:ea typeface="Verdana"/>
                <a:cs typeface="Verdana"/>
              </a:rPr>
              <a:t>BDEA</a:t>
            </a:r>
            <a:r>
              <a:rPr sz="2200">
                <a:latin typeface="Verdana"/>
                <a:ea typeface="Verdana"/>
                <a:cs typeface="Verdana"/>
              </a:rPr>
              <a:t> </a:t>
            </a:r>
            <a:r>
              <a:rPr sz="2200">
                <a:latin typeface="Verdana"/>
                <a:ea typeface="Verdana"/>
                <a:cs typeface="Verdana"/>
              </a:rPr>
              <a:t>(books)</a:t>
            </a:r>
            <a:endParaRPr sz="2200">
              <a:latin typeface="Verdana"/>
              <a:cs typeface="Verdana"/>
            </a:endParaRPr>
          </a:p>
          <a:p>
            <a:pPr>
              <a:defRPr/>
            </a:pPr>
            <a:r>
              <a:rPr lang="en-GB" sz="2200">
                <a:latin typeface="Verdana"/>
                <a:ea typeface="Verdana"/>
                <a:cs typeface="Verdana"/>
              </a:rPr>
              <a:t>Image banks :</a:t>
            </a:r>
            <a:endParaRPr sz="2200">
              <a:latin typeface="Verdana"/>
              <a:cs typeface="Verdana"/>
            </a:endParaRPr>
          </a:p>
          <a:p>
            <a:pPr marL="0" indent="0">
              <a:buNone/>
              <a:defRPr/>
            </a:pPr>
            <a:r>
              <a:rPr lang="en-GB" sz="2200">
                <a:latin typeface="Verdana"/>
                <a:ea typeface="Verdana"/>
                <a:cs typeface="Verdana"/>
              </a:rPr>
              <a:t>C</a:t>
            </a:r>
            <a:r>
              <a:rPr lang="en-GB" sz="2200">
                <a:latin typeface="Verdana"/>
                <a:ea typeface="Verdana"/>
                <a:cs typeface="Verdana"/>
              </a:rPr>
              <a:t>TRDV </a:t>
            </a:r>
            <a:r>
              <a:rPr lang="en-GB" sz="2200" u="sng">
                <a:latin typeface="Verdana"/>
                <a:ea typeface="Verdana"/>
                <a:cs typeface="Verdana"/>
                <a:hlinkClick r:id="rId3" tooltip=""/>
              </a:rPr>
              <a:t>https://mallette.ctrdv.fr/opac_css/</a:t>
            </a:r>
            <a:endParaRPr sz="2200">
              <a:latin typeface="Verdana"/>
              <a:cs typeface="Verdana"/>
            </a:endParaRPr>
          </a:p>
          <a:p>
            <a:pPr marL="0" indent="0">
              <a:buNone/>
              <a:defRPr/>
            </a:pPr>
            <a:r>
              <a:rPr lang="en-GB" sz="2200">
                <a:latin typeface="Verdana"/>
                <a:ea typeface="Verdana"/>
                <a:cs typeface="Verdana"/>
              </a:rPr>
              <a:t>INJA </a:t>
            </a:r>
            <a:r>
              <a:rPr lang="en-GB" sz="2200" u="sng">
                <a:latin typeface="Verdana"/>
                <a:ea typeface="Verdana"/>
                <a:cs typeface="Verdana"/>
                <a:hlinkClick r:id="rId4" tooltip=""/>
              </a:rPr>
              <a:t>https://injalouisbraille.fr/BDEAINJA/</a:t>
            </a:r>
            <a:endParaRPr sz="2200">
              <a:latin typeface="Verdana"/>
              <a:cs typeface="Verdana"/>
            </a:endParaRPr>
          </a:p>
          <a:p>
            <a:pPr marL="0" indent="0">
              <a:buNone/>
              <a:defRPr/>
            </a:pPr>
            <a:r>
              <a:rPr lang="en-GB" sz="2200">
                <a:latin typeface="Verdana"/>
                <a:ea typeface="Verdana"/>
                <a:cs typeface="Verdana"/>
              </a:rPr>
              <a:t>INSEI </a:t>
            </a:r>
            <a:r>
              <a:rPr lang="en-GB" sz="2200" u="sng">
                <a:latin typeface="Verdana"/>
                <a:ea typeface="Verdana"/>
                <a:cs typeface="Verdana"/>
                <a:hlinkClick r:id="rId5" tooltip=""/>
              </a:rPr>
              <a:t>https://www.insei.fr/ressources/banque-dimages-du-sdadv</a:t>
            </a:r>
            <a:endParaRPr sz="2200">
              <a:latin typeface="Verdana"/>
              <a:cs typeface="Verdana"/>
            </a:endParaRPr>
          </a:p>
          <a:p>
            <a:pPr marL="0" indent="0">
              <a:buNone/>
              <a:defRPr/>
            </a:pPr>
            <a:endParaRPr sz="2200">
              <a:latin typeface="Verdana"/>
              <a:cs typeface="Verdana"/>
            </a:endParaRPr>
          </a:p>
          <a:p>
            <a:pPr marL="0" indent="0">
              <a:buNone/>
              <a:defRPr/>
            </a:pPr>
            <a:r>
              <a:rPr lang="en-GB" sz="2200" b="1" u="sng">
                <a:latin typeface="Verdana"/>
                <a:ea typeface="Verdana"/>
                <a:cs typeface="Verdana"/>
              </a:rPr>
              <a:t>Cooperation strategies</a:t>
            </a:r>
            <a:endParaRPr sz="2200">
              <a:latin typeface="Verdana"/>
              <a:cs typeface="Verdana"/>
            </a:endParaRPr>
          </a:p>
          <a:p>
            <a:pPr>
              <a:buFontTx/>
              <a:buChar char="-"/>
              <a:defRPr/>
            </a:pPr>
            <a:r>
              <a:rPr lang="en-GB" sz="2200">
                <a:latin typeface="Verdana"/>
                <a:ea typeface="Verdana"/>
                <a:cs typeface="Verdana"/>
              </a:rPr>
              <a:t>No formalised cooperation</a:t>
            </a:r>
            <a:endParaRPr sz="2200">
              <a:latin typeface="Verdana"/>
              <a:cs typeface="Verdana"/>
            </a:endParaRPr>
          </a:p>
          <a:p>
            <a:pPr>
              <a:buFontTx/>
              <a:buChar char="-"/>
              <a:defRPr/>
            </a:pPr>
            <a:r>
              <a:rPr lang="en-GB" sz="2200">
                <a:latin typeface="Verdana"/>
                <a:ea typeface="Verdana"/>
                <a:cs typeface="Verdana"/>
              </a:rPr>
              <a:t>Informal exchanges</a:t>
            </a:r>
            <a:r>
              <a:rPr sz="2200">
                <a:latin typeface="Verdana"/>
                <a:cs typeface="Verdana"/>
              </a:rPr>
              <a:t> </a:t>
            </a:r>
            <a:endParaRPr sz="2200">
              <a:latin typeface="Verdana"/>
              <a:cs typeface="Verdana"/>
            </a:endParaRPr>
          </a:p>
          <a:p>
            <a:pPr marL="228600" marR="0" indent="-228600" algn="l">
              <a:lnSpc>
                <a:spcPct val="86000"/>
              </a:lnSpc>
              <a:spcBef>
                <a:spcPts val="999"/>
              </a:spcBef>
              <a:spcAft>
                <a:spcPts val="0"/>
              </a:spcAft>
              <a:buFontTx/>
              <a:buChar char="-"/>
              <a:defRPr/>
            </a:pPr>
            <a:r>
              <a:rPr lang="en-GB" sz="2200" b="0" i="0" u="none" strike="noStrike" cap="none" spc="0">
                <a:solidFill>
                  <a:schemeClr val="tx1"/>
                </a:solidFill>
                <a:latin typeface="Verdana"/>
                <a:ea typeface="Verdana"/>
                <a:cs typeface="Verdana"/>
              </a:rPr>
              <a:t>ATAF </a:t>
            </a:r>
            <a:r>
              <a:rPr lang="en-GB" sz="2200" b="0" i="0" u="none" strike="noStrike" cap="none" spc="0">
                <a:solidFill>
                  <a:schemeClr val="tx1"/>
                </a:solidFill>
                <a:latin typeface="Verdana"/>
                <a:ea typeface="Verdana"/>
                <a:cs typeface="Verdana"/>
              </a:rPr>
              <a:t>:</a:t>
            </a:r>
            <a:r>
              <a:rPr lang="en-GB" sz="2200" b="0" i="0" u="none" strike="noStrike" cap="none" spc="0">
                <a:solidFill>
                  <a:schemeClr val="tx1"/>
                </a:solidFill>
                <a:latin typeface="Verdana"/>
                <a:ea typeface="Verdana"/>
                <a:cs typeface="Verdana"/>
              </a:rPr>
              <a:t> documenting professional practices and representing the profession</a:t>
            </a:r>
            <a:endParaRPr sz="2200" b="0" i="0" u="none" strike="noStrike" cap="none" spc="0">
              <a:solidFill>
                <a:schemeClr val="tx1"/>
              </a:solidFill>
              <a:highlight>
                <a:srgbClr val="FFFF00"/>
              </a:highlight>
              <a:latin typeface="Verdana"/>
              <a:cs typeface="Verdana"/>
            </a:endParaRPr>
          </a:p>
        </p:txBody>
      </p:sp>
      <p:sp>
        <p:nvSpPr>
          <p:cNvPr id="2094879069" name="Espace réservé du numéro de diapositive 3"/>
          <p:cNvSpPr>
            <a:spLocks noGrp="1"/>
          </p:cNvSpPr>
          <p:nvPr>
            <p:ph type="sldNum" sz="quarter" idx="12"/>
          </p:nvPr>
        </p:nvSpPr>
        <p:spPr bwMode="auto"/>
        <p:txBody>
          <a:bodyPr/>
          <a:lstStyle/>
          <a:p>
            <a:pPr>
              <a:defRPr/>
            </a:pPr>
            <a:fld id="{14E71D03-F326-A145-8DED-1AB4E1100F76}" type="slidenum">
              <a:rPr lang="fr-FR"/>
              <a:t>3</a:t>
            </a:fld>
            <a:endParaRPr lang="fr-FR"/>
          </a:p>
        </p:txBody>
      </p:sp>
      <p:pic>
        <p:nvPicPr>
          <p:cNvPr id="1685295812" name="Image 8" descr="Map of departments location">
            <a:hlinkClick r:id="rId6" tooltip=""/>
          </p:cNvPr>
          <p:cNvPicPr>
            <a:picLocks noChangeAspect="1"/>
          </p:cNvPicPr>
          <p:nvPr/>
        </p:nvPicPr>
        <p:blipFill rotWithShape="1">
          <a:blip r:embed="rId7"/>
          <a:srcRect l="3765" t="3894" r="0" b="1989"/>
          <a:stretch/>
        </p:blipFill>
        <p:spPr bwMode="auto">
          <a:xfrm rot="0" flipH="0" flipV="0">
            <a:off x="8026206" y="1442221"/>
            <a:ext cx="4014713" cy="3973556"/>
          </a:xfrm>
          <a:prstGeom prst="rect">
            <a:avLst/>
          </a:prstGeom>
        </p:spPr>
      </p:pic>
      <p:pic>
        <p:nvPicPr>
          <p:cNvPr id="740693158" name="" descr="QR code to the interactive map."/>
          <p:cNvPicPr>
            <a:picLocks noChangeAspect="1"/>
          </p:cNvPicPr>
          <p:nvPr/>
        </p:nvPicPr>
        <p:blipFill rotWithShape="1">
          <a:blip r:embed="rId8"/>
          <a:stretch/>
        </p:blipFill>
        <p:spPr bwMode="auto">
          <a:xfrm rot="0" flipH="0" flipV="0">
            <a:off x="10925762" y="5591113"/>
            <a:ext cx="1184400" cy="1198798"/>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67459839" name="Titre 1"/>
          <p:cNvSpPr>
            <a:spLocks noGrp="1"/>
          </p:cNvSpPr>
          <p:nvPr>
            <p:ph type="title"/>
          </p:nvPr>
        </p:nvSpPr>
        <p:spPr bwMode="auto">
          <a:xfrm>
            <a:off x="838197" y="154895"/>
            <a:ext cx="10515600" cy="1325562"/>
          </a:xfrm>
        </p:spPr>
        <p:txBody>
          <a:bodyPr/>
          <a:lstStyle/>
          <a:p>
            <a:pPr>
              <a:defRPr/>
            </a:pPr>
            <a:r>
              <a:rPr lang="en-GB" sz="4800">
                <a:latin typeface="Verdana"/>
                <a:ea typeface="Verdana"/>
                <a:cs typeface="Verdana"/>
              </a:rPr>
              <a:t>Used techniques</a:t>
            </a:r>
            <a:endParaRPr sz="4800">
              <a:latin typeface="Verdana"/>
              <a:cs typeface="Verdana"/>
            </a:endParaRPr>
          </a:p>
        </p:txBody>
      </p:sp>
      <p:sp>
        <p:nvSpPr>
          <p:cNvPr id="1121654570" name="Espace réservé du numéro de diapositive 3"/>
          <p:cNvSpPr>
            <a:spLocks noGrp="1"/>
          </p:cNvSpPr>
          <p:nvPr>
            <p:ph type="sldNum" sz="quarter" idx="12"/>
          </p:nvPr>
        </p:nvSpPr>
        <p:spPr bwMode="auto"/>
        <p:txBody>
          <a:bodyPr/>
          <a:lstStyle/>
          <a:p>
            <a:pPr>
              <a:defRPr/>
            </a:pPr>
            <a:fld id="{14E71D03-F326-A145-8DED-1AB4E1100F76}" type="slidenum">
              <a:rPr lang="fr-FR"/>
              <a:t>4</a:t>
            </a:fld>
            <a:endParaRPr lang="fr-FR"/>
          </a:p>
        </p:txBody>
      </p:sp>
      <p:pic>
        <p:nvPicPr>
          <p:cNvPr id="2015025714" name="Image 9" descr="Braille embosser printing graphics."/>
          <p:cNvPicPr>
            <a:picLocks noChangeAspect="1"/>
          </p:cNvPicPr>
          <p:nvPr/>
        </p:nvPicPr>
        <p:blipFill rotWithShape="1">
          <a:blip r:embed="rId3"/>
          <a:stretch/>
        </p:blipFill>
        <p:spPr bwMode="auto">
          <a:xfrm rot="0" flipH="0" flipV="0">
            <a:off x="6867465" y="2018676"/>
            <a:ext cx="2710800" cy="1695600"/>
          </a:xfrm>
          <a:prstGeom prst="rect">
            <a:avLst/>
          </a:prstGeom>
        </p:spPr>
      </p:pic>
      <p:sp>
        <p:nvSpPr>
          <p:cNvPr id="1238936921" name="Espace réservé du contenu 2"/>
          <p:cNvSpPr txBox="1"/>
          <p:nvPr/>
        </p:nvSpPr>
        <p:spPr bwMode="auto">
          <a:xfrm>
            <a:off x="3941822" y="1512201"/>
            <a:ext cx="2986668" cy="472493"/>
          </a:xfrm>
          <a:prstGeom prst="rect">
            <a:avLst/>
          </a:prstGeom>
        </p:spPr>
        <p:txBody>
          <a:bodyPr vert="horz" lIns="91440" tIns="45720" rIns="91440" bIns="45720" rtlCol="0">
            <a:normAutofit/>
          </a:bodyPr>
          <a:lst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a:defRPr/>
            </a:pPr>
            <a:r>
              <a:rPr lang="en-GB" sz="2200">
                <a:latin typeface="Verdana"/>
                <a:ea typeface="Verdana"/>
                <a:cs typeface="Verdana"/>
              </a:rPr>
              <a:t>Thermoforming</a:t>
            </a:r>
            <a:endParaRPr sz="2200">
              <a:latin typeface="Verdana"/>
              <a:cs typeface="Verdana"/>
            </a:endParaRPr>
          </a:p>
        </p:txBody>
      </p:sp>
      <p:sp>
        <p:nvSpPr>
          <p:cNvPr id="956804516" name="Espace réservé du contenu 2"/>
          <p:cNvSpPr txBox="1"/>
          <p:nvPr/>
        </p:nvSpPr>
        <p:spPr bwMode="auto">
          <a:xfrm flipH="0" flipV="0">
            <a:off x="425093" y="1480458"/>
            <a:ext cx="3249683" cy="472492"/>
          </a:xfrm>
          <a:prstGeom prst="rect">
            <a:avLst/>
          </a:prstGeom>
        </p:spPr>
        <p:txBody>
          <a:bodyPr vertOverflow="overflow" horzOverflow="overflow" vert="horz" wrap="square" lIns="91440" tIns="45720" rIns="91440" bIns="45720" numCol="1" spcCol="0" rtlCol="0" fromWordArt="0" anchor="t" anchorCtr="0" forceAA="0" upright="0" compatLnSpc="0">
            <a:normAutofit/>
          </a:bodyPr>
          <a:lst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a:defRPr/>
            </a:pPr>
            <a:r>
              <a:rPr lang="en-GB" sz="2200">
                <a:latin typeface="Verdana"/>
                <a:ea typeface="Verdana"/>
                <a:cs typeface="Verdana"/>
              </a:rPr>
              <a:t>Thermorelief / swell</a:t>
            </a:r>
            <a:endParaRPr sz="2400">
              <a:latin typeface="Verdana"/>
              <a:cs typeface="Verdana"/>
            </a:endParaRPr>
          </a:p>
        </p:txBody>
      </p:sp>
      <p:sp>
        <p:nvSpPr>
          <p:cNvPr id="1567130500" name="Espace réservé du contenu 2"/>
          <p:cNvSpPr txBox="1"/>
          <p:nvPr/>
        </p:nvSpPr>
        <p:spPr bwMode="auto">
          <a:xfrm>
            <a:off x="8915657" y="1553192"/>
            <a:ext cx="2986668" cy="472493"/>
          </a:xfrm>
          <a:prstGeom prst="rect">
            <a:avLst/>
          </a:prstGeom>
        </p:spPr>
        <p:txBody>
          <a:bodyPr vert="horz" lIns="91440" tIns="45720" rIns="91440" bIns="45720" rtlCol="0">
            <a:normAutofit/>
          </a:bodyPr>
          <a:lst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Font typeface="Arial"/>
              <a:buNone/>
              <a:defRPr/>
            </a:pPr>
            <a:endParaRPr/>
          </a:p>
        </p:txBody>
      </p:sp>
      <p:sp>
        <p:nvSpPr>
          <p:cNvPr id="830978391" name="Espace réservé du contenu 2"/>
          <p:cNvSpPr txBox="1"/>
          <p:nvPr/>
        </p:nvSpPr>
        <p:spPr bwMode="auto">
          <a:xfrm>
            <a:off x="6729529" y="1493106"/>
            <a:ext cx="2986668" cy="472493"/>
          </a:xfrm>
          <a:prstGeom prst="rect">
            <a:avLst/>
          </a:prstGeom>
        </p:spPr>
        <p:txBody>
          <a:bodyPr vertOverflow="overflow" horzOverflow="overflow" vert="horz" wrap="square" lIns="91440" tIns="45720" rIns="91440" bIns="45720" numCol="1" spcCol="0" rtlCol="0" fromWordArt="0" anchor="t" anchorCtr="0" forceAA="0" upright="0" compatLnSpc="0">
            <a:normAutofit/>
          </a:bodyPr>
          <a:lst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a:defRPr/>
            </a:pPr>
            <a:r>
              <a:rPr lang="en-GB" sz="2200">
                <a:latin typeface="Verdana"/>
                <a:ea typeface="Verdana"/>
                <a:cs typeface="Verdana"/>
              </a:rPr>
              <a:t>Embossing</a:t>
            </a:r>
            <a:endParaRPr sz="2200">
              <a:latin typeface="Verdana"/>
              <a:cs typeface="Verdana"/>
            </a:endParaRPr>
          </a:p>
        </p:txBody>
      </p:sp>
      <p:sp>
        <p:nvSpPr>
          <p:cNvPr id="1787661038" name="Espace réservé du contenu 2"/>
          <p:cNvSpPr txBox="1"/>
          <p:nvPr/>
        </p:nvSpPr>
        <p:spPr bwMode="auto">
          <a:xfrm>
            <a:off x="6729529" y="4233655"/>
            <a:ext cx="2986668" cy="472493"/>
          </a:xfrm>
          <a:prstGeom prst="rect">
            <a:avLst/>
          </a:prstGeom>
        </p:spPr>
        <p:txBody>
          <a:bodyPr vert="horz" lIns="91440" tIns="45720" rIns="91440" bIns="45720" rtlCol="0">
            <a:normAutofit/>
          </a:bodyPr>
          <a:lst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a:defRPr/>
            </a:pPr>
            <a:r>
              <a:rPr lang="en-GB" sz="2200">
                <a:latin typeface="Verdana"/>
                <a:ea typeface="Verdana"/>
                <a:cs typeface="Verdana"/>
              </a:rPr>
              <a:t>Resin-based 3D</a:t>
            </a:r>
            <a:endParaRPr sz="2200">
              <a:latin typeface="Verdana"/>
              <a:cs typeface="Verdana"/>
            </a:endParaRPr>
          </a:p>
        </p:txBody>
      </p:sp>
      <p:sp>
        <p:nvSpPr>
          <p:cNvPr id="1809376851" name="ZoneTexte 15"/>
          <p:cNvSpPr txBox="1"/>
          <p:nvPr/>
        </p:nvSpPr>
        <p:spPr bwMode="auto">
          <a:xfrm>
            <a:off x="4231417" y="4130982"/>
            <a:ext cx="2524401" cy="427079"/>
          </a:xfrm>
          <a:prstGeom prst="rect">
            <a:avLst/>
          </a:prstGeom>
          <a:noFill/>
        </p:spPr>
        <p:txBody>
          <a:bodyPr wrap="square">
            <a:spAutoFit/>
          </a:bodyPr>
          <a:lstStyle/>
          <a:p>
            <a:pPr marL="228600" indent="-228600">
              <a:buFont typeface="Arial"/>
              <a:buChar char="•"/>
              <a:defRPr/>
            </a:pPr>
            <a:r>
              <a:rPr lang="en-GB" sz="2200">
                <a:latin typeface="Verdana"/>
                <a:ea typeface="Verdana"/>
                <a:cs typeface="Verdana"/>
              </a:rPr>
              <a:t>3D printing</a:t>
            </a:r>
            <a:endParaRPr sz="2200">
              <a:latin typeface="Verdana"/>
              <a:cs typeface="Verdana"/>
            </a:endParaRPr>
          </a:p>
        </p:txBody>
      </p:sp>
      <p:pic>
        <p:nvPicPr>
          <p:cNvPr id="169581982" name="Image 2"/>
          <p:cNvPicPr>
            <a:picLocks noChangeAspect="1"/>
          </p:cNvPicPr>
          <p:nvPr/>
        </p:nvPicPr>
        <p:blipFill rotWithShape="1">
          <a:blip r:embed="rId4"/>
          <a:stretch/>
        </p:blipFill>
        <p:spPr bwMode="auto">
          <a:xfrm>
            <a:off x="863917" y="4687976"/>
            <a:ext cx="2372038" cy="2001533"/>
          </a:xfrm>
          <a:prstGeom prst="rect">
            <a:avLst/>
          </a:prstGeom>
        </p:spPr>
      </p:pic>
      <p:sp>
        <p:nvSpPr>
          <p:cNvPr id="679601862" name="Espace réservé du contenu 2"/>
          <p:cNvSpPr txBox="1"/>
          <p:nvPr/>
        </p:nvSpPr>
        <p:spPr bwMode="auto">
          <a:xfrm>
            <a:off x="783456" y="4137949"/>
            <a:ext cx="2986668" cy="472493"/>
          </a:xfrm>
          <a:prstGeom prst="rect">
            <a:avLst/>
          </a:prstGeom>
        </p:spPr>
        <p:txBody>
          <a:bodyPr vert="horz" lIns="91440" tIns="45720" rIns="91440" bIns="45720" rtlCol="0">
            <a:normAutofit/>
          </a:bodyPr>
          <a:lst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a:defRPr/>
            </a:pPr>
            <a:r>
              <a:rPr lang="en-GB" sz="2200">
                <a:latin typeface="Verdana"/>
                <a:ea typeface="Verdana"/>
                <a:cs typeface="Verdana"/>
              </a:rPr>
              <a:t>Tactile collage</a:t>
            </a:r>
            <a:endParaRPr sz="2200">
              <a:latin typeface="Verdana"/>
              <a:cs typeface="Verdana"/>
            </a:endParaRPr>
          </a:p>
        </p:txBody>
      </p:sp>
      <p:pic>
        <p:nvPicPr>
          <p:cNvPr id="2091020991" name="" descr="3D model of a square-based spiral staircase."/>
          <p:cNvPicPr>
            <a:picLocks noChangeAspect="1"/>
          </p:cNvPicPr>
          <p:nvPr/>
        </p:nvPicPr>
        <p:blipFill rotWithShape="1">
          <a:blip r:embed="rId5"/>
          <a:srcRect l="0" t="0" r="0" b="7917"/>
          <a:stretch/>
        </p:blipFill>
        <p:spPr bwMode="auto">
          <a:xfrm rot="0" flipH="0" flipV="0">
            <a:off x="4375305" y="4672800"/>
            <a:ext cx="1656000" cy="2030400"/>
          </a:xfrm>
          <a:prstGeom prst="rect">
            <a:avLst/>
          </a:prstGeom>
        </p:spPr>
      </p:pic>
      <p:pic>
        <p:nvPicPr>
          <p:cNvPr id="590014780" name="Image 953310179" descr="Resin-based 3D graph of the Phare de Cordouan.&#10;"/>
          <p:cNvPicPr>
            <a:picLocks noChangeAspect="1"/>
          </p:cNvPicPr>
          <p:nvPr/>
        </p:nvPicPr>
        <p:blipFill rotWithShape="1">
          <a:blip r:embed="rId6"/>
          <a:stretch/>
        </p:blipFill>
        <p:spPr bwMode="auto">
          <a:xfrm rot="0" flipH="0" flipV="0">
            <a:off x="6863865" y="4672800"/>
            <a:ext cx="2718000" cy="2037600"/>
          </a:xfrm>
          <a:prstGeom prst="rect">
            <a:avLst/>
          </a:prstGeom>
        </p:spPr>
      </p:pic>
      <p:pic>
        <p:nvPicPr>
          <p:cNvPr id="2017084713" name="" descr="3D thermoformed graph."/>
          <p:cNvPicPr>
            <a:picLocks noChangeAspect="1"/>
          </p:cNvPicPr>
          <p:nvPr/>
        </p:nvPicPr>
        <p:blipFill rotWithShape="1">
          <a:blip r:embed="rId7"/>
          <a:stretch/>
        </p:blipFill>
        <p:spPr bwMode="auto">
          <a:xfrm rot="0" flipH="0" flipV="0">
            <a:off x="4072905" y="1982675"/>
            <a:ext cx="2260800" cy="1695600"/>
          </a:xfrm>
          <a:prstGeom prst="rect">
            <a:avLst/>
          </a:prstGeom>
        </p:spPr>
      </p:pic>
      <p:pic>
        <p:nvPicPr>
          <p:cNvPr id="589626469" name="Image 1486994305" descr="Swell map of Portugal."/>
          <p:cNvPicPr>
            <a:picLocks noChangeAspect="1"/>
          </p:cNvPicPr>
          <p:nvPr/>
        </p:nvPicPr>
        <p:blipFill rotWithShape="1">
          <a:blip r:embed="rId8"/>
          <a:stretch/>
        </p:blipFill>
        <p:spPr bwMode="auto">
          <a:xfrm rot="0" flipH="0" flipV="0">
            <a:off x="1393200" y="1965600"/>
            <a:ext cx="1314000" cy="1753200"/>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038068225" name="Titre 1"/>
          <p:cNvSpPr>
            <a:spLocks noGrp="1"/>
          </p:cNvSpPr>
          <p:nvPr>
            <p:ph type="title"/>
          </p:nvPr>
        </p:nvSpPr>
        <p:spPr bwMode="auto"/>
        <p:txBody>
          <a:bodyPr/>
          <a:lstStyle/>
          <a:p>
            <a:pPr>
              <a:defRPr/>
            </a:pPr>
            <a:r>
              <a:rPr lang="en-GB">
                <a:latin typeface="Verdana"/>
                <a:ea typeface="Verdana"/>
                <a:cs typeface="Verdana"/>
              </a:rPr>
              <a:t>Softwares</a:t>
            </a:r>
            <a:r>
              <a:rPr lang="en-GB">
                <a:latin typeface="Verdana"/>
                <a:ea typeface="Verdana"/>
                <a:cs typeface="Verdana"/>
              </a:rPr>
              <a:t> (examples)</a:t>
            </a:r>
            <a:endParaRPr>
              <a:latin typeface="Verdana"/>
              <a:cs typeface="Verdana"/>
            </a:endParaRPr>
          </a:p>
        </p:txBody>
      </p:sp>
      <p:sp>
        <p:nvSpPr>
          <p:cNvPr id="1712497019" name="Espace réservé du contenu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80000" lnSpcReduction="4000"/>
          </a:bodyPr>
          <a:lstStyle/>
          <a:p>
            <a:pPr>
              <a:defRPr/>
            </a:pPr>
            <a:r>
              <a:rPr lang="en-GB" sz="2400">
                <a:latin typeface="Verdana"/>
                <a:ea typeface="Verdana"/>
                <a:cs typeface="Verdana"/>
              </a:rPr>
              <a:t>Vectorial graphics software </a:t>
            </a:r>
            <a:endParaRPr>
              <a:latin typeface="Verdana"/>
              <a:cs typeface="Verdana"/>
            </a:endParaRPr>
          </a:p>
          <a:p>
            <a:pPr lvl="1">
              <a:defRPr/>
            </a:pPr>
            <a:r>
              <a:rPr lang="en-GB" sz="2000">
                <a:latin typeface="Verdana"/>
                <a:ea typeface="Verdana"/>
                <a:cs typeface="Verdana"/>
              </a:rPr>
              <a:t>Insk</a:t>
            </a:r>
            <a:r>
              <a:rPr lang="en-GB" sz="2000">
                <a:latin typeface="Verdana"/>
                <a:ea typeface="Verdana"/>
                <a:cs typeface="Verdana"/>
              </a:rPr>
              <a:t>c</a:t>
            </a:r>
            <a:r>
              <a:rPr lang="en-GB" sz="2000">
                <a:latin typeface="Verdana"/>
                <a:ea typeface="Verdana"/>
                <a:cs typeface="Verdana"/>
              </a:rPr>
              <a:t>ape </a:t>
            </a:r>
            <a:endParaRPr>
              <a:latin typeface="Verdana"/>
              <a:cs typeface="Verdana"/>
            </a:endParaRPr>
          </a:p>
          <a:p>
            <a:pPr lvl="1">
              <a:defRPr/>
            </a:pPr>
            <a:r>
              <a:rPr lang="en-GB" sz="2000">
                <a:latin typeface="Verdana"/>
                <a:ea typeface="Verdana"/>
                <a:cs typeface="Verdana"/>
              </a:rPr>
              <a:t>Illustrator</a:t>
            </a:r>
            <a:endParaRPr>
              <a:latin typeface="Verdana"/>
              <a:cs typeface="Verdana"/>
            </a:endParaRPr>
          </a:p>
          <a:p>
            <a:pPr lvl="1">
              <a:defRPr/>
            </a:pPr>
            <a:r>
              <a:rPr lang="en-GB" sz="2000">
                <a:latin typeface="Verdana"/>
                <a:ea typeface="Verdana"/>
                <a:cs typeface="Verdana"/>
              </a:rPr>
              <a:t>CorelDraw</a:t>
            </a:r>
            <a:endParaRPr sz="2000">
              <a:latin typeface="Verdana"/>
              <a:cs typeface="Verdana"/>
            </a:endParaRPr>
          </a:p>
          <a:p>
            <a:pPr lvl="1">
              <a:defRPr/>
            </a:pPr>
            <a:endParaRPr>
              <a:latin typeface="Verdana"/>
              <a:cs typeface="Verdana"/>
            </a:endParaRPr>
          </a:p>
          <a:p>
            <a:pPr>
              <a:defRPr/>
            </a:pPr>
            <a:r>
              <a:rPr lang="en-GB" sz="2400">
                <a:latin typeface="Verdana"/>
                <a:ea typeface="Verdana"/>
                <a:cs typeface="Verdana"/>
              </a:rPr>
              <a:t>Printer (standard braille/3D) management software</a:t>
            </a:r>
            <a:endParaRPr>
              <a:latin typeface="Verdana"/>
              <a:cs typeface="Verdana"/>
            </a:endParaRPr>
          </a:p>
          <a:p>
            <a:pPr lvl="1">
              <a:defRPr/>
            </a:pPr>
            <a:r>
              <a:rPr lang="en-GB" sz="2000">
                <a:latin typeface="Verdana"/>
                <a:ea typeface="Verdana"/>
                <a:cs typeface="Verdana"/>
              </a:rPr>
              <a:t>Quicktac, DBT (Duxbury), EtexteB, TactileView </a:t>
            </a:r>
            <a:endParaRPr sz="2000">
              <a:latin typeface="Verdana"/>
              <a:cs typeface="Verdana"/>
            </a:endParaRPr>
          </a:p>
          <a:p>
            <a:pPr lvl="1">
              <a:defRPr/>
            </a:pPr>
            <a:r>
              <a:rPr lang="en-GB" sz="2000">
                <a:latin typeface="Verdana"/>
                <a:ea typeface="Verdana"/>
                <a:cs typeface="Verdana"/>
              </a:rPr>
              <a:t>3D modeling softwares</a:t>
            </a:r>
            <a:endParaRPr>
              <a:latin typeface="Verdana"/>
              <a:cs typeface="Verdana"/>
            </a:endParaRPr>
          </a:p>
          <a:p>
            <a:pPr lvl="1">
              <a:defRPr/>
            </a:pPr>
            <a:endParaRPr sz="2000">
              <a:latin typeface="Verdana"/>
              <a:cs typeface="Verdana"/>
            </a:endParaRPr>
          </a:p>
          <a:p>
            <a:pPr>
              <a:defRPr/>
            </a:pPr>
            <a:r>
              <a:rPr lang="en-GB" sz="2400">
                <a:latin typeface="Verdana"/>
                <a:ea typeface="Verdana"/>
                <a:cs typeface="Verdana"/>
              </a:rPr>
              <a:t>Others</a:t>
            </a:r>
            <a:endParaRPr>
              <a:latin typeface="Verdana"/>
              <a:cs typeface="Verdana"/>
            </a:endParaRPr>
          </a:p>
          <a:p>
            <a:pPr lvl="1">
              <a:defRPr/>
            </a:pPr>
            <a:r>
              <a:rPr lang="en-GB" sz="2000">
                <a:latin typeface="Verdana"/>
                <a:ea typeface="Verdana"/>
                <a:cs typeface="Verdana"/>
              </a:rPr>
              <a:t>Word</a:t>
            </a:r>
            <a:endParaRPr>
              <a:latin typeface="Verdana"/>
              <a:cs typeface="Verdana"/>
            </a:endParaRPr>
          </a:p>
          <a:p>
            <a:pPr lvl="1">
              <a:defRPr/>
            </a:pPr>
            <a:r>
              <a:rPr lang="en-GB" sz="2000">
                <a:latin typeface="Verdana"/>
                <a:ea typeface="Verdana"/>
                <a:cs typeface="Verdana"/>
              </a:rPr>
              <a:t>Powerpoint</a:t>
            </a:r>
            <a:endParaRPr sz="2000">
              <a:latin typeface="Verdana"/>
              <a:cs typeface="Verdana"/>
            </a:endParaRPr>
          </a:p>
          <a:p>
            <a:pPr>
              <a:defRPr/>
            </a:pPr>
            <a:endParaRPr sz="2400">
              <a:latin typeface="Verdana"/>
              <a:cs typeface="Verdana"/>
            </a:endParaRPr>
          </a:p>
          <a:p>
            <a:pPr>
              <a:defRPr/>
            </a:pPr>
            <a:endParaRPr sz="2400">
              <a:latin typeface="Verdana"/>
              <a:cs typeface="Verdana"/>
            </a:endParaRPr>
          </a:p>
        </p:txBody>
      </p:sp>
      <p:sp>
        <p:nvSpPr>
          <p:cNvPr id="1029157352" name="Espace réservé du numéro de diapositive 3"/>
          <p:cNvSpPr>
            <a:spLocks noGrp="1"/>
          </p:cNvSpPr>
          <p:nvPr>
            <p:ph type="sldNum" sz="quarter" idx="12"/>
          </p:nvPr>
        </p:nvSpPr>
        <p:spPr bwMode="auto"/>
        <p:txBody>
          <a:bodyPr/>
          <a:lstStyle/>
          <a:p>
            <a:pPr>
              <a:defRPr/>
            </a:pPr>
            <a:fld id="{14E71D03-F326-A145-8DED-1AB4E1100F76}" type="slidenum">
              <a:rPr lang="fr-FR"/>
              <a:t>5</a:t>
            </a:fld>
            <a:endParaRPr lang="fr-FR"/>
          </a:p>
        </p:txBody>
      </p:sp>
      <p:pic>
        <p:nvPicPr>
          <p:cNvPr id="1759434558" name="Image 8" descr="Sample of a 3D graphics from Blender."/>
          <p:cNvPicPr>
            <a:picLocks noChangeAspect="1"/>
          </p:cNvPicPr>
          <p:nvPr/>
        </p:nvPicPr>
        <p:blipFill rotWithShape="1">
          <a:blip r:embed="rId3"/>
          <a:srcRect l="0" t="2644" r="0" b="0"/>
          <a:stretch/>
        </p:blipFill>
        <p:spPr bwMode="auto">
          <a:xfrm rot="0" flipH="0" flipV="0">
            <a:off x="8146800" y="2912400"/>
            <a:ext cx="3060000" cy="3625200"/>
          </a:xfrm>
          <a:prstGeom prst="rect">
            <a:avLst/>
          </a:prstGeom>
        </p:spPr>
      </p:pic>
      <p:pic>
        <p:nvPicPr>
          <p:cNvPr id="697351050" name="Image 11" descr="Sample of a tactile graphics from Quicktak."/>
          <p:cNvPicPr>
            <a:picLocks noChangeAspect="1"/>
          </p:cNvPicPr>
          <p:nvPr/>
        </p:nvPicPr>
        <p:blipFill rotWithShape="1">
          <a:blip r:embed="rId4"/>
          <a:stretch/>
        </p:blipFill>
        <p:spPr bwMode="auto">
          <a:xfrm rot="0" flipH="0" flipV="0">
            <a:off x="8146800" y="216000"/>
            <a:ext cx="3060000" cy="2397599"/>
          </a:xfrm>
          <a:prstGeom prst="rect">
            <a:avLst/>
          </a:prstGeom>
        </p:spPr>
      </p:pic>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3028086" name="Titre 1"/>
          <p:cNvSpPr>
            <a:spLocks noGrp="1"/>
          </p:cNvSpPr>
          <p:nvPr>
            <p:ph type="title"/>
          </p:nvPr>
        </p:nvSpPr>
        <p:spPr bwMode="auto"/>
        <p:txBody>
          <a:bodyPr/>
          <a:lstStyle/>
          <a:p>
            <a:pPr>
              <a:defRPr/>
            </a:pPr>
            <a:r>
              <a:rPr lang="en-GB">
                <a:latin typeface="Verdana"/>
                <a:ea typeface="Verdana"/>
                <a:cs typeface="Verdana"/>
              </a:rPr>
              <a:t>Life cycle of a graph</a:t>
            </a:r>
            <a:endParaRPr>
              <a:latin typeface="Verdana"/>
              <a:cs typeface="Verdana"/>
            </a:endParaRPr>
          </a:p>
        </p:txBody>
      </p:sp>
      <p:sp>
        <p:nvSpPr>
          <p:cNvPr id="75072423" name="Espace réservé du contenu 2"/>
          <p:cNvSpPr>
            <a:spLocks noGrp="1"/>
          </p:cNvSpPr>
          <p:nvPr>
            <p:ph idx="1"/>
          </p:nvPr>
        </p:nvSpPr>
        <p:spPr bwMode="auto"/>
        <p:txBody>
          <a:bodyPr vertOverflow="overflow" horzOverflow="overflow" vert="horz" wrap="square" lIns="91440" tIns="45720" rIns="91440" bIns="45720" numCol="1" spcCol="0" rtlCol="0" fromWordArt="0" anchor="t" anchorCtr="0" forceAA="0" upright="0" compatLnSpc="0">
            <a:normAutofit fontScale="95000" lnSpcReduction="1000"/>
          </a:bodyPr>
          <a:lstStyle/>
          <a:p>
            <a:pPr>
              <a:defRPr/>
            </a:pPr>
            <a:r>
              <a:rPr lang="en-GB" sz="2400">
                <a:latin typeface="Verdana"/>
                <a:ea typeface="Verdana"/>
                <a:cs typeface="Verdana"/>
              </a:rPr>
              <a:t>Graphs are produced for the first time (original)</a:t>
            </a:r>
            <a:endParaRPr>
              <a:latin typeface="Verdana"/>
              <a:cs typeface="Verdana"/>
            </a:endParaRPr>
          </a:p>
          <a:p>
            <a:pPr>
              <a:defRPr/>
            </a:pPr>
            <a:r>
              <a:rPr lang="en-GB" sz="2400">
                <a:latin typeface="Verdana"/>
                <a:ea typeface="Verdana"/>
                <a:cs typeface="Verdana"/>
              </a:rPr>
              <a:t>Ready-made </a:t>
            </a:r>
            <a:r>
              <a:rPr lang="en-GB" sz="2400">
                <a:latin typeface="Verdana"/>
                <a:ea typeface="Verdana"/>
                <a:cs typeface="Verdana"/>
              </a:rPr>
              <a:t>graphs a</a:t>
            </a:r>
            <a:r>
              <a:rPr lang="en-GB" sz="2400">
                <a:latin typeface="Verdana"/>
                <a:ea typeface="Verdana"/>
                <a:cs typeface="Verdana"/>
              </a:rPr>
              <a:t>re proposed by the transcriber to the teacher</a:t>
            </a:r>
            <a:endParaRPr>
              <a:latin typeface="Verdana"/>
              <a:cs typeface="Verdana"/>
            </a:endParaRPr>
          </a:p>
          <a:p>
            <a:pPr>
              <a:defRPr/>
            </a:pPr>
            <a:r>
              <a:rPr lang="en-GB" sz="2400">
                <a:latin typeface="Verdana"/>
                <a:ea typeface="Verdana"/>
                <a:cs typeface="Verdana"/>
              </a:rPr>
              <a:t>Reuse of an old graph (collected, kept and archived by the teacher)</a:t>
            </a:r>
            <a:endParaRPr sz="2400">
              <a:latin typeface="Verdana"/>
              <a:cs typeface="Verdana"/>
            </a:endParaRPr>
          </a:p>
          <a:p>
            <a:pPr>
              <a:defRPr/>
            </a:pPr>
            <a:endParaRPr sz="2000">
              <a:latin typeface="Verdana"/>
              <a:cs typeface="Verdana"/>
            </a:endParaRPr>
          </a:p>
          <a:p>
            <a:pPr>
              <a:defRPr/>
            </a:pPr>
            <a:endParaRPr sz="2000">
              <a:latin typeface="Verdana"/>
              <a:cs typeface="Verdana"/>
            </a:endParaRPr>
          </a:p>
          <a:p>
            <a:pPr marL="0" indent="0">
              <a:buNone/>
              <a:defRPr/>
            </a:pPr>
            <a:r>
              <a:rPr lang="en-GB" sz="2400" b="1" u="sng">
                <a:latin typeface="Verdana"/>
                <a:ea typeface="Verdana"/>
                <a:cs typeface="Verdana"/>
              </a:rPr>
              <a:t>Why reusing a tactile graph ?</a:t>
            </a:r>
            <a:endParaRPr>
              <a:latin typeface="Verdana"/>
              <a:cs typeface="Verdana"/>
            </a:endParaRPr>
          </a:p>
          <a:p>
            <a:pPr>
              <a:buFontTx/>
              <a:buChar char="-"/>
              <a:defRPr/>
            </a:pPr>
            <a:r>
              <a:rPr lang="en-GB" sz="2400">
                <a:latin typeface="Verdana"/>
                <a:ea typeface="Verdana"/>
                <a:cs typeface="Verdana"/>
              </a:rPr>
              <a:t>Financial reasons</a:t>
            </a:r>
            <a:endParaRPr>
              <a:latin typeface="Verdana"/>
              <a:cs typeface="Verdana"/>
            </a:endParaRPr>
          </a:p>
          <a:p>
            <a:pPr>
              <a:buFontTx/>
              <a:buChar char="-"/>
              <a:defRPr/>
            </a:pPr>
            <a:r>
              <a:rPr lang="en-GB" sz="2400">
                <a:latin typeface="Verdana"/>
                <a:ea typeface="Verdana"/>
                <a:cs typeface="Verdana"/>
              </a:rPr>
              <a:t>Immediate a</a:t>
            </a:r>
            <a:r>
              <a:rPr lang="en-GB" sz="2400">
                <a:latin typeface="Verdana"/>
                <a:ea typeface="Verdana"/>
                <a:cs typeface="Verdana"/>
              </a:rPr>
              <a:t>vailability</a:t>
            </a:r>
            <a:r>
              <a:rPr lang="en-GB" sz="2400">
                <a:latin typeface="Verdana"/>
                <a:ea typeface="Verdana"/>
                <a:cs typeface="Verdana"/>
              </a:rPr>
              <a:t> </a:t>
            </a:r>
            <a:endParaRPr>
              <a:latin typeface="Verdana"/>
              <a:cs typeface="Verdana"/>
            </a:endParaRPr>
          </a:p>
          <a:p>
            <a:pPr>
              <a:defRPr/>
            </a:pPr>
            <a:endParaRPr sz="2400">
              <a:latin typeface="Verdana"/>
              <a:cs typeface="Verdana"/>
            </a:endParaRPr>
          </a:p>
        </p:txBody>
      </p:sp>
      <p:sp>
        <p:nvSpPr>
          <p:cNvPr id="1417155764" name="Espace réservé du numéro de diapositive 3"/>
          <p:cNvSpPr>
            <a:spLocks noGrp="1"/>
          </p:cNvSpPr>
          <p:nvPr>
            <p:ph type="sldNum" sz="quarter" idx="12"/>
          </p:nvPr>
        </p:nvSpPr>
        <p:spPr bwMode="auto"/>
        <p:txBody>
          <a:bodyPr/>
          <a:lstStyle/>
          <a:p>
            <a:pPr>
              <a:defRPr/>
            </a:pPr>
            <a:fld id="{14E71D03-F326-A145-8DED-1AB4E1100F76}" type="slidenum">
              <a:rPr lang="fr-FR"/>
              <a:t>6</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657914523" name="Titre 1"/>
          <p:cNvSpPr>
            <a:spLocks noGrp="1"/>
          </p:cNvSpPr>
          <p:nvPr>
            <p:ph type="title"/>
          </p:nvPr>
        </p:nvSpPr>
        <p:spPr bwMode="auto"/>
        <p:txBody>
          <a:bodyPr/>
          <a:lstStyle/>
          <a:p>
            <a:pPr>
              <a:defRPr/>
            </a:pPr>
            <a:r>
              <a:rPr lang="en-GB">
                <a:latin typeface="Verdana"/>
                <a:ea typeface="Verdana"/>
                <a:cs typeface="Verdana"/>
              </a:rPr>
              <a:t>Requesters</a:t>
            </a:r>
            <a:endParaRPr>
              <a:latin typeface="Verdana"/>
              <a:cs typeface="Verdana"/>
            </a:endParaRPr>
          </a:p>
        </p:txBody>
      </p:sp>
      <p:sp>
        <p:nvSpPr>
          <p:cNvPr id="1622290621" name="Espace réservé du contenu 2"/>
          <p:cNvSpPr>
            <a:spLocks noGrp="1"/>
          </p:cNvSpPr>
          <p:nvPr>
            <p:ph idx="1"/>
          </p:nvPr>
        </p:nvSpPr>
        <p:spPr bwMode="auto">
          <a:xfrm>
            <a:off x="838200" y="1825625"/>
            <a:ext cx="4702791" cy="4351338"/>
          </a:xfrm>
        </p:spPr>
        <p:txBody>
          <a:bodyPr>
            <a:normAutofit/>
          </a:bodyPr>
          <a:lstStyle/>
          <a:p>
            <a:pPr marL="0" indent="0">
              <a:buNone/>
              <a:defRPr/>
            </a:pPr>
            <a:r>
              <a:rPr lang="en-GB" sz="2400" b="1" u="sng">
                <a:latin typeface="Verdana"/>
                <a:ea typeface="Verdana"/>
                <a:cs typeface="Verdana"/>
              </a:rPr>
              <a:t>Requesters</a:t>
            </a:r>
            <a:endParaRPr>
              <a:latin typeface="Verdana"/>
              <a:cs typeface="Verdana"/>
            </a:endParaRPr>
          </a:p>
          <a:p>
            <a:pPr>
              <a:defRPr/>
            </a:pPr>
            <a:r>
              <a:rPr lang="en-GB" sz="2400">
                <a:latin typeface="Verdana"/>
                <a:ea typeface="Verdana"/>
                <a:cs typeface="Verdana"/>
              </a:rPr>
              <a:t>Schools (through special need teacher mainly)</a:t>
            </a:r>
            <a:endParaRPr>
              <a:latin typeface="Verdana"/>
              <a:cs typeface="Verdana"/>
            </a:endParaRPr>
          </a:p>
          <a:p>
            <a:pPr>
              <a:defRPr/>
            </a:pPr>
            <a:r>
              <a:rPr lang="en-GB" sz="2400">
                <a:latin typeface="Verdana"/>
                <a:ea typeface="Verdana"/>
                <a:cs typeface="Verdana"/>
              </a:rPr>
              <a:t>Individuals</a:t>
            </a:r>
            <a:endParaRPr>
              <a:latin typeface="Verdana"/>
              <a:cs typeface="Verdana"/>
            </a:endParaRPr>
          </a:p>
          <a:p>
            <a:pPr>
              <a:defRPr/>
            </a:pPr>
            <a:r>
              <a:rPr lang="en-GB" sz="2400">
                <a:latin typeface="Verdana"/>
                <a:ea typeface="Verdana"/>
                <a:cs typeface="Verdana"/>
              </a:rPr>
              <a:t>Museums</a:t>
            </a:r>
            <a:endParaRPr>
              <a:latin typeface="Verdana"/>
              <a:cs typeface="Verdana"/>
            </a:endParaRPr>
          </a:p>
          <a:p>
            <a:pPr>
              <a:defRPr/>
            </a:pPr>
            <a:r>
              <a:rPr lang="en-GB" sz="2400">
                <a:latin typeface="Verdana"/>
                <a:ea typeface="Verdana"/>
                <a:cs typeface="Verdana"/>
              </a:rPr>
              <a:t>Public services</a:t>
            </a:r>
            <a:endParaRPr sz="2400">
              <a:latin typeface="Verdana"/>
              <a:cs typeface="Verdana"/>
            </a:endParaRPr>
          </a:p>
        </p:txBody>
      </p:sp>
      <p:sp>
        <p:nvSpPr>
          <p:cNvPr id="1777515008" name="Espace réservé du numéro de diapositive 3"/>
          <p:cNvSpPr>
            <a:spLocks noGrp="1"/>
          </p:cNvSpPr>
          <p:nvPr>
            <p:ph type="sldNum" sz="quarter" idx="12"/>
          </p:nvPr>
        </p:nvSpPr>
        <p:spPr bwMode="auto"/>
        <p:txBody>
          <a:bodyPr/>
          <a:lstStyle/>
          <a:p>
            <a:pPr>
              <a:defRPr/>
            </a:pPr>
            <a:fld id="{14E71D03-F326-A145-8DED-1AB4E1100F76}" type="slidenum">
              <a:rPr lang="fr-FR"/>
              <a:t>7</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87642477" name="Titre 1"/>
          <p:cNvSpPr>
            <a:spLocks noGrp="1"/>
          </p:cNvSpPr>
          <p:nvPr>
            <p:ph type="title"/>
          </p:nvPr>
        </p:nvSpPr>
        <p:spPr bwMode="auto"/>
        <p:txBody>
          <a:bodyPr/>
          <a:lstStyle/>
          <a:p>
            <a:pPr>
              <a:defRPr/>
            </a:pPr>
            <a:r>
              <a:rPr lang="en-GB">
                <a:latin typeface="Verdana"/>
                <a:ea typeface="Verdana"/>
                <a:cs typeface="Verdana"/>
              </a:rPr>
              <a:t>Support in reading tactile images</a:t>
            </a:r>
            <a:endParaRPr>
              <a:latin typeface="Verdana"/>
              <a:cs typeface="Verdana"/>
            </a:endParaRPr>
          </a:p>
        </p:txBody>
      </p:sp>
      <p:sp>
        <p:nvSpPr>
          <p:cNvPr id="2130913543" name="Espace réservé du contenu 2"/>
          <p:cNvSpPr>
            <a:spLocks noGrp="1"/>
          </p:cNvSpPr>
          <p:nvPr>
            <p:ph idx="1"/>
          </p:nvPr>
        </p:nvSpPr>
        <p:spPr bwMode="auto">
          <a:xfrm>
            <a:off x="838200" y="1825625"/>
            <a:ext cx="10803340" cy="4351338"/>
          </a:xfrm>
        </p:spPr>
        <p:txBody>
          <a:bodyPr vertOverflow="overflow" horzOverflow="overflow" vert="horz" wrap="square" lIns="91440" tIns="45720" rIns="91440" bIns="45720" numCol="1" spcCol="0" rtlCol="0" fromWordArt="0" anchor="t" anchorCtr="0" forceAA="0" upright="0" compatLnSpc="0">
            <a:normAutofit fontScale="95000" lnSpcReduction="1000"/>
          </a:bodyPr>
          <a:lstStyle/>
          <a:p>
            <a:pPr marL="0" indent="0">
              <a:buNone/>
              <a:defRPr/>
            </a:pPr>
            <a:r>
              <a:rPr lang="en-GB" sz="2400" b="1" u="sng">
                <a:latin typeface="Verdana"/>
                <a:ea typeface="Verdana"/>
                <a:cs typeface="Verdana"/>
              </a:rPr>
              <a:t>School environment</a:t>
            </a:r>
            <a:endParaRPr>
              <a:latin typeface="Verdana"/>
              <a:cs typeface="Verdana"/>
            </a:endParaRPr>
          </a:p>
          <a:p>
            <a:pPr>
              <a:defRPr/>
            </a:pPr>
            <a:r>
              <a:rPr lang="en-GB" sz="2400">
                <a:latin typeface="Verdana"/>
                <a:ea typeface="Verdana"/>
                <a:cs typeface="Verdana"/>
              </a:rPr>
              <a:t>Subject teacher</a:t>
            </a:r>
            <a:endParaRPr>
              <a:latin typeface="Verdana"/>
              <a:cs typeface="Verdana"/>
            </a:endParaRPr>
          </a:p>
          <a:p>
            <a:pPr>
              <a:defRPr/>
            </a:pPr>
            <a:r>
              <a:rPr lang="en-GB" sz="2400">
                <a:latin typeface="Verdana"/>
                <a:ea typeface="Verdana"/>
                <a:cs typeface="Verdana"/>
              </a:rPr>
              <a:t>Special need teachers</a:t>
            </a:r>
            <a:endParaRPr>
              <a:latin typeface="Verdana"/>
              <a:cs typeface="Verdana"/>
            </a:endParaRPr>
          </a:p>
          <a:p>
            <a:pPr>
              <a:defRPr/>
            </a:pPr>
            <a:r>
              <a:rPr lang="en-GB" sz="2400">
                <a:latin typeface="Verdana"/>
                <a:ea typeface="Verdana"/>
                <a:cs typeface="Verdana"/>
              </a:rPr>
              <a:t>Helpers for student with a disability</a:t>
            </a:r>
            <a:endParaRPr>
              <a:latin typeface="Verdana"/>
              <a:cs typeface="Verdana"/>
            </a:endParaRPr>
          </a:p>
          <a:p>
            <a:pPr>
              <a:defRPr/>
            </a:pPr>
            <a:r>
              <a:rPr lang="en-GB" sz="2400">
                <a:latin typeface="Verdana"/>
                <a:ea typeface="Verdana"/>
                <a:cs typeface="Verdana"/>
              </a:rPr>
              <a:t>Occupational therapist</a:t>
            </a:r>
            <a:endParaRPr>
              <a:latin typeface="Verdana"/>
              <a:cs typeface="Verdana"/>
            </a:endParaRPr>
          </a:p>
          <a:p>
            <a:pPr>
              <a:defRPr/>
            </a:pPr>
            <a:endParaRPr sz="2400">
              <a:latin typeface="Verdana"/>
              <a:cs typeface="Verdana"/>
            </a:endParaRPr>
          </a:p>
          <a:p>
            <a:pPr marL="0" indent="0">
              <a:buNone/>
              <a:defRPr/>
            </a:pPr>
            <a:r>
              <a:rPr lang="en-GB" sz="2400" b="1" u="sng">
                <a:latin typeface="Verdana"/>
                <a:ea typeface="Verdana"/>
                <a:cs typeface="Verdana"/>
              </a:rPr>
              <a:t>Other environments</a:t>
            </a:r>
            <a:endParaRPr>
              <a:latin typeface="Verdana"/>
              <a:cs typeface="Verdana"/>
            </a:endParaRPr>
          </a:p>
          <a:p>
            <a:pPr>
              <a:defRPr/>
            </a:pPr>
            <a:r>
              <a:rPr lang="en-GB" sz="2400">
                <a:latin typeface="Verdana"/>
                <a:ea typeface="Verdana"/>
                <a:cs typeface="Verdana"/>
              </a:rPr>
              <a:t>Parents</a:t>
            </a:r>
            <a:endParaRPr>
              <a:latin typeface="Verdana"/>
              <a:cs typeface="Verdana"/>
            </a:endParaRPr>
          </a:p>
          <a:p>
            <a:pPr>
              <a:defRPr/>
            </a:pPr>
            <a:r>
              <a:rPr lang="en-GB" sz="2400">
                <a:latin typeface="Verdana"/>
                <a:ea typeface="Verdana"/>
                <a:cs typeface="Verdana"/>
              </a:rPr>
              <a:t>Professional assistants (freelance)</a:t>
            </a:r>
            <a:endParaRPr sz="2400">
              <a:latin typeface="Verdana"/>
              <a:cs typeface="Verdana"/>
            </a:endParaRPr>
          </a:p>
          <a:p>
            <a:pPr>
              <a:defRPr/>
            </a:pPr>
            <a:r>
              <a:rPr lang="en-GB" sz="2400">
                <a:latin typeface="Verdana"/>
                <a:ea typeface="Verdana"/>
                <a:cs typeface="Verdana"/>
              </a:rPr>
              <a:t>Mediators</a:t>
            </a:r>
            <a:r>
              <a:rPr lang="en-GB" sz="2400">
                <a:latin typeface="Verdana"/>
                <a:ea typeface="Verdana"/>
                <a:cs typeface="Verdana"/>
              </a:rPr>
              <a:t> in cultural ve</a:t>
            </a:r>
            <a:r>
              <a:rPr lang="en-GB" sz="2400">
                <a:latin typeface="Verdana"/>
                <a:ea typeface="Verdana"/>
                <a:cs typeface="Verdana"/>
              </a:rPr>
              <a:t>nues </a:t>
            </a:r>
            <a:endParaRPr>
              <a:latin typeface="Verdana"/>
              <a:cs typeface="Verdana"/>
            </a:endParaRPr>
          </a:p>
        </p:txBody>
      </p:sp>
      <p:sp>
        <p:nvSpPr>
          <p:cNvPr id="627262825" name="Espace réservé du numéro de diapositive 3"/>
          <p:cNvSpPr>
            <a:spLocks noGrp="1"/>
          </p:cNvSpPr>
          <p:nvPr>
            <p:ph type="sldNum" sz="quarter" idx="12"/>
          </p:nvPr>
        </p:nvSpPr>
        <p:spPr bwMode="auto"/>
        <p:txBody>
          <a:bodyPr/>
          <a:lstStyle/>
          <a:p>
            <a:pPr>
              <a:defRPr/>
            </a:pPr>
            <a:fld id="{14E71D03-F326-A145-8DED-1AB4E1100F76}" type="slidenum">
              <a:rPr lang="fr-FR"/>
              <a:t>8</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31468656" name="Titre 1"/>
          <p:cNvSpPr>
            <a:spLocks noGrp="1"/>
          </p:cNvSpPr>
          <p:nvPr>
            <p:ph type="title"/>
          </p:nvPr>
        </p:nvSpPr>
        <p:spPr bwMode="auto"/>
        <p:txBody>
          <a:bodyPr/>
          <a:lstStyle/>
          <a:p>
            <a:pPr>
              <a:defRPr/>
            </a:pPr>
            <a:r>
              <a:rPr lang="en-GB">
                <a:latin typeface="Verdana"/>
                <a:ea typeface="Verdana"/>
                <a:cs typeface="Verdana"/>
              </a:rPr>
              <a:t>Decision in adapting an image</a:t>
            </a:r>
            <a:endParaRPr>
              <a:latin typeface="Verdana"/>
              <a:cs typeface="Verdana"/>
            </a:endParaRPr>
          </a:p>
        </p:txBody>
      </p:sp>
      <p:sp>
        <p:nvSpPr>
          <p:cNvPr id="1666000710" name="Espace réservé du contenu 2"/>
          <p:cNvSpPr>
            <a:spLocks noGrp="1"/>
          </p:cNvSpPr>
          <p:nvPr>
            <p:ph idx="1"/>
          </p:nvPr>
        </p:nvSpPr>
        <p:spPr bwMode="auto">
          <a:xfrm>
            <a:off x="838198" y="1825625"/>
            <a:ext cx="11089943" cy="4793540"/>
          </a:xfrm>
        </p:spPr>
        <p:txBody>
          <a:bodyPr>
            <a:normAutofit/>
          </a:bodyPr>
          <a:lstStyle/>
          <a:p>
            <a:pPr marL="0" indent="0">
              <a:buNone/>
              <a:defRPr/>
            </a:pPr>
            <a:r>
              <a:rPr lang="en-GB" sz="2400" b="1" u="sng">
                <a:latin typeface="Verdana"/>
                <a:ea typeface="Verdana"/>
                <a:cs typeface="Verdana"/>
              </a:rPr>
              <a:t>School environment</a:t>
            </a:r>
            <a:endParaRPr>
              <a:latin typeface="Verdana"/>
              <a:cs typeface="Verdana"/>
            </a:endParaRPr>
          </a:p>
          <a:p>
            <a:pPr>
              <a:defRPr/>
            </a:pPr>
            <a:r>
              <a:rPr lang="en-GB" sz="2400">
                <a:latin typeface="Verdana"/>
                <a:ea typeface="Verdana"/>
                <a:cs typeface="Verdana"/>
              </a:rPr>
              <a:t>Student’s need: transmission by the mainstream teacher / special need teacher to the transcriber</a:t>
            </a:r>
            <a:br>
              <a:rPr lang="en-GB" sz="2400">
                <a:latin typeface="Verdana"/>
                <a:ea typeface="Verdana"/>
                <a:cs typeface="Verdana"/>
              </a:rPr>
            </a:br>
            <a:r>
              <a:rPr lang="en-GB" sz="2400">
                <a:latin typeface="Verdana"/>
                <a:ea typeface="Verdana"/>
                <a:cs typeface="Verdana"/>
              </a:rPr>
              <a:t>&gt; </a:t>
            </a:r>
            <a:r>
              <a:rPr lang="en-GB" sz="2400">
                <a:latin typeface="Verdana"/>
                <a:ea typeface="Verdana"/>
                <a:cs typeface="Verdana"/>
              </a:rPr>
              <a:t>the relevance of the adaptation is discussed</a:t>
            </a:r>
            <a:endParaRPr>
              <a:latin typeface="Verdana"/>
              <a:cs typeface="Verdana"/>
            </a:endParaRPr>
          </a:p>
          <a:p>
            <a:pPr marL="0" indent="0">
              <a:buNone/>
              <a:defRPr/>
            </a:pPr>
            <a:endParaRPr sz="2400">
              <a:latin typeface="Verdana"/>
              <a:cs typeface="Verdana"/>
            </a:endParaRPr>
          </a:p>
          <a:p>
            <a:pPr marL="0" indent="0">
              <a:buNone/>
              <a:defRPr/>
            </a:pPr>
            <a:r>
              <a:rPr lang="en-GB" sz="2400" b="1" u="sng">
                <a:latin typeface="Verdana"/>
                <a:ea typeface="Verdana"/>
                <a:cs typeface="Verdana"/>
              </a:rPr>
              <a:t>Standard environment</a:t>
            </a:r>
            <a:endParaRPr>
              <a:latin typeface="Verdana"/>
              <a:cs typeface="Verdana"/>
            </a:endParaRPr>
          </a:p>
          <a:p>
            <a:pPr>
              <a:defRPr/>
            </a:pPr>
            <a:r>
              <a:rPr lang="en-GB" sz="2400">
                <a:latin typeface="Verdana"/>
                <a:ea typeface="Verdana"/>
                <a:cs typeface="Verdana"/>
              </a:rPr>
              <a:t>Public</a:t>
            </a:r>
            <a:r>
              <a:rPr lang="en-GB" sz="2400">
                <a:latin typeface="Verdana"/>
                <a:ea typeface="Verdana"/>
                <a:cs typeface="Verdana"/>
              </a:rPr>
              <a:t> request: work between transcriber and the customer (expertise and consultancy)</a:t>
            </a:r>
            <a:endParaRPr>
              <a:latin typeface="Verdana"/>
              <a:cs typeface="Verdana"/>
            </a:endParaRPr>
          </a:p>
        </p:txBody>
      </p:sp>
      <p:sp>
        <p:nvSpPr>
          <p:cNvPr id="2104200019" name="Espace réservé du numéro de diapositive 3"/>
          <p:cNvSpPr>
            <a:spLocks noGrp="1"/>
          </p:cNvSpPr>
          <p:nvPr>
            <p:ph type="sldNum" sz="quarter" idx="12"/>
          </p:nvPr>
        </p:nvSpPr>
        <p:spPr bwMode="auto"/>
        <p:txBody>
          <a:bodyPr/>
          <a:lstStyle/>
          <a:p>
            <a:pPr>
              <a:defRPr/>
            </a:pPr>
            <a:fld id="{14E71D03-F326-A145-8DED-1AB4E1100F76}" type="slidenum">
              <a:rPr lang="fr-FR"/>
              <a:t>9</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91864587" name="Titre 1"/>
          <p:cNvSpPr>
            <a:spLocks noGrp="1"/>
          </p:cNvSpPr>
          <p:nvPr>
            <p:ph type="title"/>
          </p:nvPr>
        </p:nvSpPr>
        <p:spPr bwMode="auto">
          <a:xfrm flipH="0" flipV="0">
            <a:off x="838198" y="365124"/>
            <a:ext cx="11019903" cy="1325562"/>
          </a:xfrm>
        </p:spPr>
        <p:txBody>
          <a:bodyPr/>
          <a:lstStyle/>
          <a:p>
            <a:pPr>
              <a:defRPr/>
            </a:pPr>
            <a:r>
              <a:rPr lang="en-GB">
                <a:latin typeface="Verdana"/>
                <a:ea typeface="Verdana"/>
                <a:cs typeface="Verdana"/>
              </a:rPr>
              <a:t>What the tactile images/3D objects are made for ?</a:t>
            </a:r>
            <a:endParaRPr>
              <a:latin typeface="Verdana"/>
              <a:cs typeface="Verdana"/>
            </a:endParaRPr>
          </a:p>
        </p:txBody>
      </p:sp>
      <p:sp>
        <p:nvSpPr>
          <p:cNvPr id="1929139406" name="Espace réservé du contenu 2"/>
          <p:cNvSpPr>
            <a:spLocks noGrp="1"/>
          </p:cNvSpPr>
          <p:nvPr>
            <p:ph idx="1"/>
          </p:nvPr>
        </p:nvSpPr>
        <p:spPr bwMode="auto">
          <a:xfrm>
            <a:off x="838198" y="1825625"/>
            <a:ext cx="11089943" cy="4793540"/>
          </a:xfrm>
        </p:spPr>
        <p:txBody>
          <a:bodyPr>
            <a:normAutofit/>
          </a:bodyPr>
          <a:lstStyle/>
          <a:p>
            <a:pPr>
              <a:defRPr/>
            </a:pPr>
            <a:r>
              <a:rPr lang="en-GB" sz="2400">
                <a:latin typeface="Verdana"/>
                <a:ea typeface="Verdana"/>
                <a:cs typeface="Verdana"/>
              </a:rPr>
              <a:t>Customised</a:t>
            </a:r>
            <a:endParaRPr>
              <a:latin typeface="Verdana"/>
              <a:cs typeface="Verdana"/>
            </a:endParaRPr>
          </a:p>
          <a:p>
            <a:pPr>
              <a:defRPr/>
            </a:pPr>
            <a:r>
              <a:rPr lang="en-GB" sz="2400">
                <a:latin typeface="Verdana"/>
                <a:ea typeface="Verdana"/>
                <a:cs typeface="Verdana"/>
              </a:rPr>
              <a:t>O</a:t>
            </a:r>
            <a:r>
              <a:rPr lang="en-GB" sz="2400">
                <a:latin typeface="Verdana"/>
                <a:ea typeface="Verdana"/>
                <a:cs typeface="Verdana"/>
              </a:rPr>
              <a:t>n request </a:t>
            </a:r>
            <a:endParaRPr>
              <a:latin typeface="Verdana"/>
              <a:cs typeface="Verdana"/>
            </a:endParaRPr>
          </a:p>
          <a:p>
            <a:pPr>
              <a:defRPr/>
            </a:pPr>
            <a:r>
              <a:rPr lang="en-GB" sz="2400">
                <a:latin typeface="Verdana"/>
                <a:ea typeface="Verdana"/>
                <a:cs typeface="Verdana"/>
              </a:rPr>
              <a:t>F</a:t>
            </a:r>
            <a:r>
              <a:rPr lang="en-GB" sz="2400">
                <a:latin typeface="Verdana"/>
                <a:ea typeface="Verdana"/>
                <a:cs typeface="Verdana"/>
              </a:rPr>
              <a:t>or one reader or a group of readers</a:t>
            </a:r>
            <a:endParaRPr>
              <a:latin typeface="Verdana"/>
              <a:cs typeface="Verdana"/>
            </a:endParaRPr>
          </a:p>
          <a:p>
            <a:pPr>
              <a:defRPr/>
            </a:pPr>
            <a:endParaRPr sz="2400">
              <a:latin typeface="Verdana"/>
              <a:cs typeface="Verdana"/>
            </a:endParaRPr>
          </a:p>
          <a:p>
            <a:pPr marL="0" indent="0">
              <a:buNone/>
              <a:defRPr/>
            </a:pPr>
            <a:r>
              <a:rPr lang="en-GB" sz="2400" b="1" u="sng">
                <a:latin typeface="Verdana"/>
                <a:ea typeface="Verdana"/>
                <a:cs typeface="Verdana"/>
              </a:rPr>
              <a:t>Subjects</a:t>
            </a:r>
            <a:endParaRPr>
              <a:latin typeface="Verdana"/>
              <a:cs typeface="Verdana"/>
            </a:endParaRPr>
          </a:p>
          <a:p>
            <a:pPr>
              <a:defRPr/>
            </a:pPr>
            <a:r>
              <a:rPr lang="en-GB" sz="2400">
                <a:latin typeface="Verdana"/>
                <a:ea typeface="Verdana"/>
                <a:cs typeface="Verdana"/>
              </a:rPr>
              <a:t>School topics</a:t>
            </a:r>
            <a:endParaRPr>
              <a:latin typeface="Verdana"/>
              <a:cs typeface="Verdana"/>
            </a:endParaRPr>
          </a:p>
          <a:p>
            <a:pPr>
              <a:defRPr/>
            </a:pPr>
            <a:r>
              <a:rPr lang="en-GB" sz="2400">
                <a:latin typeface="Verdana"/>
                <a:ea typeface="Verdana"/>
                <a:cs typeface="Verdana"/>
              </a:rPr>
              <a:t>Museums</a:t>
            </a:r>
            <a:endParaRPr>
              <a:latin typeface="Verdana"/>
              <a:cs typeface="Verdana"/>
            </a:endParaRPr>
          </a:p>
          <a:p>
            <a:pPr>
              <a:defRPr/>
            </a:pPr>
            <a:r>
              <a:rPr lang="en-GB" sz="2400">
                <a:latin typeface="Verdana"/>
                <a:ea typeface="Verdana"/>
                <a:cs typeface="Verdana"/>
              </a:rPr>
              <a:t>Public services</a:t>
            </a:r>
            <a:endParaRPr>
              <a:latin typeface="Verdana"/>
              <a:cs typeface="Verdana"/>
            </a:endParaRPr>
          </a:p>
          <a:p>
            <a:pPr>
              <a:defRPr/>
            </a:pPr>
            <a:r>
              <a:rPr lang="en-GB" sz="2400">
                <a:latin typeface="Verdana"/>
                <a:ea typeface="Verdana"/>
                <a:cs typeface="Verdana"/>
              </a:rPr>
              <a:t>Communication (posters)</a:t>
            </a:r>
            <a:endParaRPr>
              <a:latin typeface="Verdana"/>
              <a:cs typeface="Verdana"/>
            </a:endParaRPr>
          </a:p>
          <a:p>
            <a:pPr>
              <a:defRPr/>
            </a:pPr>
            <a:endParaRPr sz="2400">
              <a:latin typeface="Verdana"/>
              <a:cs typeface="Verdana"/>
            </a:endParaRPr>
          </a:p>
        </p:txBody>
      </p:sp>
      <p:sp>
        <p:nvSpPr>
          <p:cNvPr id="1013883278" name="Espace réservé du numéro de diapositive 3"/>
          <p:cNvSpPr>
            <a:spLocks noGrp="1"/>
          </p:cNvSpPr>
          <p:nvPr>
            <p:ph type="sldNum" sz="quarter" idx="12"/>
          </p:nvPr>
        </p:nvSpPr>
        <p:spPr bwMode="auto"/>
        <p:txBody>
          <a:bodyPr/>
          <a:lstStyle/>
          <a:p>
            <a:pPr>
              <a:defRPr/>
            </a:pPr>
            <a:fld id="{14E71D03-F326-A145-8DED-1AB4E1100F76}" type="slidenum">
              <a:rPr lang="fr-FR"/>
              <a:t>10</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70613471" name="Titre 1"/>
          <p:cNvSpPr>
            <a:spLocks noGrp="1"/>
          </p:cNvSpPr>
          <p:nvPr>
            <p:ph type="title"/>
          </p:nvPr>
        </p:nvSpPr>
        <p:spPr bwMode="auto"/>
        <p:txBody>
          <a:bodyPr/>
          <a:lstStyle/>
          <a:p>
            <a:pPr>
              <a:defRPr/>
            </a:pPr>
            <a:r>
              <a:rPr lang="en-GB">
                <a:latin typeface="Verdana"/>
                <a:ea typeface="Verdana"/>
                <a:cs typeface="Verdana"/>
              </a:rPr>
              <a:t>Feedback on using a tactile image</a:t>
            </a:r>
            <a:endParaRPr>
              <a:latin typeface="Verdana"/>
              <a:cs typeface="Verdana"/>
            </a:endParaRPr>
          </a:p>
        </p:txBody>
      </p:sp>
      <p:sp>
        <p:nvSpPr>
          <p:cNvPr id="241381532" name="Espace réservé du contenu 2"/>
          <p:cNvSpPr>
            <a:spLocks noGrp="1"/>
          </p:cNvSpPr>
          <p:nvPr>
            <p:ph idx="1"/>
          </p:nvPr>
        </p:nvSpPr>
        <p:spPr bwMode="auto">
          <a:xfrm>
            <a:off x="838198" y="1825625"/>
            <a:ext cx="11089943" cy="4793540"/>
          </a:xfrm>
        </p:spPr>
        <p:txBody>
          <a:bodyPr>
            <a:normAutofit/>
          </a:bodyPr>
          <a:lstStyle/>
          <a:p>
            <a:pPr>
              <a:defRPr/>
            </a:pPr>
            <a:r>
              <a:rPr lang="en-GB" sz="2400">
                <a:latin typeface="Verdana"/>
                <a:ea typeface="Verdana"/>
                <a:cs typeface="Verdana"/>
              </a:rPr>
              <a:t>Depends on the requester</a:t>
            </a:r>
            <a:endParaRPr>
              <a:latin typeface="Verdana"/>
              <a:cs typeface="Verdana"/>
            </a:endParaRPr>
          </a:p>
          <a:p>
            <a:pPr>
              <a:defRPr/>
            </a:pPr>
            <a:r>
              <a:rPr lang="en-GB" sz="2400">
                <a:latin typeface="Verdana"/>
                <a:ea typeface="Verdana"/>
                <a:cs typeface="Verdana"/>
              </a:rPr>
              <a:t>Depends on the location of transcription department (medical</a:t>
            </a:r>
            <a:r>
              <a:rPr lang="en-GB" sz="2400">
                <a:latin typeface="Verdana"/>
                <a:ea typeface="Verdana"/>
                <a:cs typeface="Verdana"/>
              </a:rPr>
              <a:t> and social care services / mainstream school / department for the inclusion of the student with a disability)</a:t>
            </a:r>
            <a:endParaRPr sz="2400">
              <a:latin typeface="Verdana"/>
              <a:cs typeface="Verdana"/>
            </a:endParaRPr>
          </a:p>
          <a:p>
            <a:pPr marL="0" indent="0">
              <a:buNone/>
              <a:defRPr/>
            </a:pPr>
            <a:endParaRPr sz="2400">
              <a:latin typeface="Verdana"/>
              <a:cs typeface="Verdana"/>
            </a:endParaRPr>
          </a:p>
          <a:p>
            <a:pPr marL="0" indent="0">
              <a:buNone/>
              <a:defRPr/>
            </a:pPr>
            <a:r>
              <a:rPr lang="en-GB" sz="2400">
                <a:latin typeface="Verdana"/>
                <a:ea typeface="Verdana"/>
                <a:cs typeface="Verdana"/>
              </a:rPr>
              <a:t>&gt; Not enough feedback from the field</a:t>
            </a:r>
            <a:endParaRPr sz="2400">
              <a:latin typeface="Verdana"/>
              <a:cs typeface="Verdana"/>
            </a:endParaRPr>
          </a:p>
          <a:p>
            <a:pPr>
              <a:defRPr/>
            </a:pPr>
            <a:endParaRPr sz="2400">
              <a:latin typeface="Verdana"/>
              <a:cs typeface="Verdana"/>
            </a:endParaRPr>
          </a:p>
        </p:txBody>
      </p:sp>
      <p:sp>
        <p:nvSpPr>
          <p:cNvPr id="2069711996" name="Espace réservé du numéro de diapositive 3"/>
          <p:cNvSpPr>
            <a:spLocks noGrp="1"/>
          </p:cNvSpPr>
          <p:nvPr>
            <p:ph type="sldNum" sz="quarter" idx="12"/>
          </p:nvPr>
        </p:nvSpPr>
        <p:spPr bwMode="auto"/>
        <p:txBody>
          <a:bodyPr/>
          <a:lstStyle/>
          <a:p>
            <a:pPr>
              <a:defRPr/>
            </a:pPr>
            <a:fld id="{14E71D03-F326-A145-8DED-1AB4E1100F76}" type="slidenum">
              <a:rPr lang="fr-FR"/>
              <a:t>11</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484304368" name="Titre 1"/>
          <p:cNvSpPr>
            <a:spLocks noGrp="1"/>
          </p:cNvSpPr>
          <p:nvPr>
            <p:ph type="title"/>
          </p:nvPr>
        </p:nvSpPr>
        <p:spPr bwMode="auto"/>
        <p:txBody>
          <a:bodyPr/>
          <a:lstStyle/>
          <a:p>
            <a:pPr>
              <a:defRPr/>
            </a:pPr>
            <a:r>
              <a:rPr lang="en-GB">
                <a:latin typeface="Verdana"/>
                <a:ea typeface="Verdana"/>
                <a:cs typeface="Verdana"/>
              </a:rPr>
              <a:t>Guidelines</a:t>
            </a:r>
            <a:endParaRPr>
              <a:latin typeface="Verdana"/>
              <a:cs typeface="Verdana"/>
            </a:endParaRPr>
          </a:p>
        </p:txBody>
      </p:sp>
      <p:sp>
        <p:nvSpPr>
          <p:cNvPr id="717148490" name="Espace réservé du contenu 2"/>
          <p:cNvSpPr>
            <a:spLocks noGrp="1"/>
          </p:cNvSpPr>
          <p:nvPr>
            <p:ph idx="1"/>
          </p:nvPr>
        </p:nvSpPr>
        <p:spPr bwMode="auto">
          <a:xfrm>
            <a:off x="838197" y="1825624"/>
            <a:ext cx="11089943" cy="4793540"/>
          </a:xfrm>
        </p:spPr>
        <p:txBody>
          <a:bodyPr>
            <a:normAutofit/>
          </a:bodyPr>
          <a:lstStyle/>
          <a:p>
            <a:pPr marL="0" indent="0">
              <a:buNone/>
              <a:defRPr/>
            </a:pPr>
            <a:r>
              <a:rPr lang="en-GB" sz="2400">
                <a:latin typeface="Verdana"/>
                <a:ea typeface="Verdana"/>
                <a:cs typeface="Verdana"/>
              </a:rPr>
              <a:t>In 2003, guidelines have been published by the INSEI and is widely used in France (no obligation).</a:t>
            </a:r>
            <a:endParaRPr>
              <a:latin typeface="Verdana"/>
              <a:cs typeface="Verdana"/>
            </a:endParaRPr>
          </a:p>
          <a:p>
            <a:pPr marL="0" indent="0">
              <a:buNone/>
              <a:defRPr/>
            </a:pPr>
            <a:endParaRPr sz="2400">
              <a:latin typeface="Verdana"/>
              <a:cs typeface="Verdana"/>
            </a:endParaRPr>
          </a:p>
          <a:p>
            <a:pPr marL="0" marR="0" indent="0" algn="l">
              <a:lnSpc>
                <a:spcPct val="90000"/>
              </a:lnSpc>
              <a:spcBef>
                <a:spcPts val="999"/>
              </a:spcBef>
              <a:spcAft>
                <a:spcPts val="0"/>
              </a:spcAft>
              <a:buFont typeface="Arial"/>
              <a:buNone/>
              <a:defRPr/>
            </a:pPr>
            <a:r>
              <a:rPr lang="en-GB" sz="2400">
                <a:latin typeface="Verdana"/>
                <a:ea typeface="Verdana"/>
                <a:cs typeface="Verdana"/>
              </a:rPr>
              <a:t>No </a:t>
            </a:r>
            <a:r>
              <a:rPr lang="en-GB" sz="2400" b="0" i="0" u="none" strike="noStrike" cap="none" spc="0">
                <a:solidFill>
                  <a:schemeClr val="tx1"/>
                </a:solidFill>
                <a:latin typeface="Verdana"/>
                <a:ea typeface="Verdana"/>
                <a:cs typeface="Verdana"/>
              </a:rPr>
              <a:t>formal </a:t>
            </a:r>
            <a:r>
              <a:rPr lang="en-GB" sz="2400">
                <a:latin typeface="Verdana"/>
                <a:ea typeface="Verdana"/>
                <a:cs typeface="Verdana"/>
              </a:rPr>
              <a:t>agreement on guidelines between production units</a:t>
            </a:r>
            <a:endParaRPr>
              <a:latin typeface="Verdana"/>
              <a:cs typeface="Verdana"/>
            </a:endParaRPr>
          </a:p>
          <a:p>
            <a:pPr>
              <a:defRPr/>
            </a:pPr>
            <a:r>
              <a:rPr lang="en-GB" sz="2400">
                <a:latin typeface="Verdana"/>
                <a:ea typeface="Verdana"/>
                <a:cs typeface="Verdana"/>
              </a:rPr>
              <a:t> Mutual use of databases (assimilation)</a:t>
            </a:r>
            <a:endParaRPr>
              <a:latin typeface="Verdana"/>
              <a:cs typeface="Verdana"/>
            </a:endParaRPr>
          </a:p>
          <a:p>
            <a:pPr marL="0" marR="0" indent="0" algn="l">
              <a:lnSpc>
                <a:spcPct val="90000"/>
              </a:lnSpc>
              <a:spcBef>
                <a:spcPts val="999"/>
              </a:spcBef>
              <a:spcAft>
                <a:spcPts val="0"/>
              </a:spcAft>
              <a:buFont typeface="Arial"/>
              <a:buNone/>
              <a:defRPr/>
            </a:pPr>
            <a:endParaRPr sz="2400" b="0" i="0" u="none" strike="noStrike" cap="none" spc="0">
              <a:solidFill>
                <a:schemeClr val="tx1"/>
              </a:solidFill>
              <a:latin typeface="Verdana"/>
              <a:cs typeface="Verdana"/>
            </a:endParaRPr>
          </a:p>
          <a:p>
            <a:pPr marL="0" marR="0" indent="0" algn="l">
              <a:lnSpc>
                <a:spcPct val="90000"/>
              </a:lnSpc>
              <a:spcBef>
                <a:spcPts val="999"/>
              </a:spcBef>
              <a:spcAft>
                <a:spcPts val="0"/>
              </a:spcAft>
              <a:buFont typeface="Arial"/>
              <a:buNone/>
              <a:defRPr/>
            </a:pPr>
            <a:r>
              <a:rPr lang="en-GB" sz="2400" b="0" i="0" u="none" strike="noStrike" cap="none" spc="0">
                <a:solidFill>
                  <a:schemeClr val="tx1"/>
                </a:solidFill>
                <a:latin typeface="Verdana"/>
                <a:ea typeface="Verdana"/>
                <a:cs typeface="Verdana"/>
              </a:rPr>
              <a:t>Since 2025, an ATAF working group has been developing a common guide, combining established international guidelines with practical expertise gained from the field by French professionals.</a:t>
            </a:r>
            <a:endParaRPr sz="2400" b="0" i="0" u="none" strike="noStrike" cap="none" spc="0">
              <a:solidFill>
                <a:schemeClr val="tx1"/>
              </a:solidFill>
              <a:latin typeface="Verdana"/>
              <a:cs typeface="Verdana"/>
            </a:endParaRPr>
          </a:p>
        </p:txBody>
      </p:sp>
      <p:sp>
        <p:nvSpPr>
          <p:cNvPr id="1090502688" name="Espace réservé du numéro de diapositive 3"/>
          <p:cNvSpPr>
            <a:spLocks noGrp="1"/>
          </p:cNvSpPr>
          <p:nvPr>
            <p:ph type="sldNum" sz="quarter" idx="12"/>
          </p:nvPr>
        </p:nvSpPr>
        <p:spPr bwMode="auto"/>
        <p:txBody>
          <a:bodyPr/>
          <a:lstStyle/>
          <a:p>
            <a:pPr>
              <a:defRPr/>
            </a:pPr>
            <a:fld id="{14E71D03-F326-A145-8DED-1AB4E1100F76}" type="slidenum">
              <a:rPr lang="fr-FR"/>
              <a:t>12</a:t>
            </a:fld>
            <a:endParaRPr lang="fr-F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269524909" name="Titre 1"/>
          <p:cNvSpPr>
            <a:spLocks noGrp="1"/>
          </p:cNvSpPr>
          <p:nvPr>
            <p:ph type="title"/>
          </p:nvPr>
        </p:nvSpPr>
        <p:spPr bwMode="auto">
          <a:xfrm>
            <a:off x="838200" y="365125"/>
            <a:ext cx="11089942" cy="1325563"/>
          </a:xfrm>
        </p:spPr>
        <p:txBody>
          <a:bodyPr/>
          <a:lstStyle/>
          <a:p>
            <a:pPr>
              <a:defRPr/>
            </a:pPr>
            <a:r>
              <a:rPr lang="en-GB">
                <a:latin typeface="Verdana"/>
                <a:ea typeface="Verdana"/>
                <a:cs typeface="Verdana"/>
              </a:rPr>
              <a:t>Strengths and weaknesses in the French system</a:t>
            </a:r>
            <a:endParaRPr>
              <a:latin typeface="Verdana"/>
              <a:cs typeface="Verdana"/>
            </a:endParaRPr>
          </a:p>
        </p:txBody>
      </p:sp>
      <p:sp>
        <p:nvSpPr>
          <p:cNvPr id="1995849233" name="Espace réservé du contenu 2"/>
          <p:cNvSpPr>
            <a:spLocks noGrp="1"/>
          </p:cNvSpPr>
          <p:nvPr>
            <p:ph idx="1"/>
          </p:nvPr>
        </p:nvSpPr>
        <p:spPr bwMode="auto">
          <a:xfrm>
            <a:off x="838198" y="1825625"/>
            <a:ext cx="5485263" cy="4793540"/>
          </a:xfrm>
        </p:spPr>
        <p:txBody>
          <a:bodyPr>
            <a:normAutofit/>
          </a:bodyPr>
          <a:lstStyle/>
          <a:p>
            <a:pPr marL="0" indent="0">
              <a:buNone/>
              <a:defRPr/>
            </a:pPr>
            <a:r>
              <a:rPr lang="en-GB" sz="2400" b="1" u="sng">
                <a:latin typeface="Verdana"/>
                <a:ea typeface="Verdana"/>
                <a:cs typeface="Verdana"/>
              </a:rPr>
              <a:t>Strengths</a:t>
            </a:r>
            <a:r>
              <a:rPr lang="en-GB" sz="2400">
                <a:latin typeface="Verdana"/>
                <a:ea typeface="Verdana"/>
                <a:cs typeface="Verdana"/>
              </a:rPr>
              <a:t>				</a:t>
            </a:r>
            <a:endParaRPr>
              <a:latin typeface="Verdana"/>
              <a:cs typeface="Verdana"/>
            </a:endParaRPr>
          </a:p>
          <a:p>
            <a:pPr>
              <a:lnSpc>
                <a:spcPct val="200000"/>
              </a:lnSpc>
              <a:defRPr/>
            </a:pPr>
            <a:r>
              <a:rPr lang="en-GB" sz="2400">
                <a:latin typeface="Verdana"/>
                <a:ea typeface="Verdana"/>
                <a:cs typeface="Verdana"/>
              </a:rPr>
              <a:t>Many departments	</a:t>
            </a:r>
            <a:endParaRPr sz="2400">
              <a:latin typeface="Verdana"/>
              <a:cs typeface="Verdana"/>
            </a:endParaRPr>
          </a:p>
          <a:p>
            <a:pPr>
              <a:lnSpc>
                <a:spcPct val="200000"/>
              </a:lnSpc>
              <a:defRPr/>
            </a:pPr>
            <a:r>
              <a:rPr lang="en-GB" sz="2400">
                <a:latin typeface="Verdana"/>
                <a:ea typeface="Verdana"/>
                <a:cs typeface="Verdana"/>
              </a:rPr>
              <a:t>Important production</a:t>
            </a:r>
            <a:endParaRPr>
              <a:latin typeface="Verdana"/>
              <a:cs typeface="Verdana"/>
            </a:endParaRPr>
          </a:p>
          <a:p>
            <a:pPr>
              <a:defRPr/>
            </a:pPr>
            <a:r>
              <a:rPr lang="en-GB" sz="2400">
                <a:latin typeface="Verdana"/>
                <a:ea typeface="Verdana"/>
                <a:cs typeface="Verdana"/>
              </a:rPr>
              <a:t>Existing training for image adaptation</a:t>
            </a:r>
            <a:endParaRPr>
              <a:latin typeface="Verdana"/>
              <a:cs typeface="Verdana"/>
            </a:endParaRPr>
          </a:p>
          <a:p>
            <a:pPr>
              <a:defRPr/>
            </a:pPr>
            <a:r>
              <a:rPr lang="en-GB" sz="2400">
                <a:latin typeface="Verdana"/>
                <a:ea typeface="Verdana"/>
                <a:cs typeface="Verdana"/>
              </a:rPr>
              <a:t>Existing guidelines</a:t>
            </a:r>
            <a:endParaRPr>
              <a:latin typeface="Verdana"/>
              <a:cs typeface="Verdana"/>
            </a:endParaRPr>
          </a:p>
          <a:p>
            <a:pPr>
              <a:defRPr/>
            </a:pPr>
            <a:r>
              <a:rPr lang="en-GB" sz="2400">
                <a:latin typeface="Verdana"/>
                <a:ea typeface="Verdana"/>
                <a:cs typeface="Verdana"/>
              </a:rPr>
              <a:t>Rich databases and image banks</a:t>
            </a:r>
            <a:endParaRPr>
              <a:latin typeface="Verdana"/>
              <a:cs typeface="Verdana"/>
            </a:endParaRPr>
          </a:p>
        </p:txBody>
      </p:sp>
      <p:sp>
        <p:nvSpPr>
          <p:cNvPr id="1245691652" name="Espace réservé du numéro de diapositive 3"/>
          <p:cNvSpPr>
            <a:spLocks noGrp="1"/>
          </p:cNvSpPr>
          <p:nvPr>
            <p:ph type="sldNum" sz="quarter" idx="12"/>
          </p:nvPr>
        </p:nvSpPr>
        <p:spPr bwMode="auto"/>
        <p:txBody>
          <a:bodyPr/>
          <a:lstStyle/>
          <a:p>
            <a:pPr>
              <a:defRPr/>
            </a:pPr>
            <a:fld id="{14E71D03-F326-A145-8DED-1AB4E1100F76}" type="slidenum">
              <a:rPr lang="fr-FR"/>
              <a:t>13</a:t>
            </a:fld>
            <a:endParaRPr lang="fr-FR"/>
          </a:p>
        </p:txBody>
      </p:sp>
      <p:sp>
        <p:nvSpPr>
          <p:cNvPr id="802589462" name="Espace réservé du contenu 2"/>
          <p:cNvSpPr txBox="1"/>
          <p:nvPr/>
        </p:nvSpPr>
        <p:spPr bwMode="auto">
          <a:xfrm>
            <a:off x="6515668" y="1825625"/>
            <a:ext cx="5030338" cy="4793540"/>
          </a:xfrm>
          <a:prstGeom prst="rect">
            <a:avLst/>
          </a:prstGeom>
        </p:spPr>
        <p:txBody>
          <a:bodyPr vert="horz" lIns="91440" tIns="45720" rIns="91440" bIns="45720" rtlCol="0">
            <a:normAutofit/>
          </a:bodyPr>
          <a:lst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a:lstStyle>
          <a:p>
            <a:pPr marL="0" indent="0">
              <a:buFont typeface="Arial"/>
              <a:buNone/>
              <a:defRPr/>
            </a:pPr>
            <a:r>
              <a:rPr lang="en-GB" sz="2400" b="1" u="sng"/>
              <a:t>Weaknesses</a:t>
            </a:r>
            <a:endParaRPr/>
          </a:p>
          <a:p>
            <a:pPr>
              <a:defRPr/>
            </a:pPr>
            <a:r>
              <a:rPr lang="en-GB" sz="2400"/>
              <a:t>But </a:t>
            </a:r>
            <a:r>
              <a:rPr lang="en-GB" sz="2400">
                <a:latin typeface="Verdana"/>
                <a:ea typeface="Verdana"/>
                <a:cs typeface="Verdana"/>
              </a:rPr>
              <a:t>unevenly </a:t>
            </a:r>
            <a:r>
              <a:rPr lang="en-GB" sz="2400"/>
              <a:t>distributed across the country</a:t>
            </a:r>
            <a:endParaRPr/>
          </a:p>
          <a:p>
            <a:pPr>
              <a:defRPr/>
            </a:pPr>
            <a:r>
              <a:rPr lang="en-GB" sz="2400"/>
              <a:t>But some departments do not make their output available</a:t>
            </a:r>
            <a:endParaRPr/>
          </a:p>
          <a:p>
            <a:pPr>
              <a:defRPr/>
            </a:pPr>
            <a:r>
              <a:rPr lang="en-GB" sz="2400"/>
              <a:t>But not efficient enough and all adaptors are not trained</a:t>
            </a:r>
            <a:endParaRPr/>
          </a:p>
          <a:p>
            <a:pPr>
              <a:defRPr/>
            </a:pPr>
            <a:r>
              <a:rPr lang="en-GB" sz="2400"/>
              <a:t>But not adopted by everyone</a:t>
            </a:r>
            <a:endParaRPr/>
          </a:p>
          <a:p>
            <a:pPr>
              <a:defRPr/>
            </a:pPr>
            <a:r>
              <a:rPr lang="en-GB" sz="2400"/>
              <a:t>But not pooled</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xmlns:mc="http://schemas.openxmlformats.org/markup-compatibility/2006" showMasterPhAnim="0" showMasterSp="1" show="1">
  <p:cSld name="">
    <p:spTree>
      <p:nvGrpSpPr>
        <p:cNvPr id="1" name=""/>
        <p:cNvGrpSpPr/>
        <p:nvPr/>
      </p:nvGrpSpPr>
      <p:grpSpPr bwMode="auto">
        <a:xfrm>
          <a:off x="0" y="0"/>
          <a:ext cx="0" cy="0"/>
          <a:chOff x="0" y="0"/>
          <a:chExt cx="0" cy="0"/>
        </a:xfrm>
      </p:grpSpPr>
      <p:sp>
        <p:nvSpPr>
          <p:cNvPr id="148653838" name="Titre 1"/>
          <p:cNvSpPr>
            <a:spLocks noGrp="1"/>
          </p:cNvSpPr>
          <p:nvPr>
            <p:ph type="title"/>
          </p:nvPr>
        </p:nvSpPr>
        <p:spPr bwMode="auto"/>
        <p:txBody>
          <a:bodyPr/>
          <a:lstStyle/>
          <a:p>
            <a:pPr>
              <a:defRPr/>
            </a:pPr>
            <a:r>
              <a:rPr>
                <a:latin typeface="Verdana"/>
                <a:ea typeface="Verdana"/>
                <a:cs typeface="Verdana"/>
              </a:rPr>
              <a:t>Thank you for your attention</a:t>
            </a:r>
            <a:endParaRPr>
              <a:latin typeface="Verdana"/>
              <a:cs typeface="Verdana"/>
            </a:endParaRPr>
          </a:p>
        </p:txBody>
      </p:sp>
      <p:sp>
        <p:nvSpPr>
          <p:cNvPr id="896439956" name="Espace réservé du numéro de diapositive 5"/>
          <p:cNvSpPr>
            <a:spLocks noGrp="1"/>
          </p:cNvSpPr>
          <p:nvPr>
            <p:ph type="sldNum" sz="quarter" idx="12"/>
          </p:nvPr>
        </p:nvSpPr>
        <p:spPr bwMode="auto"/>
        <p:txBody>
          <a:bodyPr/>
          <a:lstStyle/>
          <a:p>
            <a:pPr>
              <a:defRPr/>
            </a:pPr>
            <a:fld id="{8D1E671D-5107-D0FA-72C9-5729A9246E43}" type="slidenum">
              <a:rPr lang="fr-FR"/>
              <a:t>13</a:t>
            </a:fld>
            <a:endParaRPr lang="fr-FR"/>
          </a:p>
        </p:txBody>
      </p:sp>
      <p:sp>
        <p:nvSpPr>
          <p:cNvPr id="490025686" name=""/>
          <p:cNvSpPr txBox="1"/>
          <p:nvPr/>
        </p:nvSpPr>
        <p:spPr bwMode="auto">
          <a:xfrm rot="0" flipH="0" flipV="0">
            <a:off x="8920363" y="2288852"/>
            <a:ext cx="2847271"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fr-FR" sz="1800" b="0" i="0" u="sng" strike="noStrike" cap="none" spc="0">
                <a:solidFill>
                  <a:schemeClr val="tx1"/>
                </a:solidFill>
                <a:latin typeface="Verdana"/>
                <a:ea typeface="Verdana"/>
                <a:cs typeface="Verdana"/>
                <a:hlinkClick r:id="rId3" tooltip=""/>
              </a:rPr>
              <a:t>https://transcripteur.fr</a:t>
            </a:r>
            <a:r>
              <a:rPr>
                <a:latin typeface="Verdana"/>
                <a:ea typeface="Verdana"/>
                <a:cs typeface="Verdana"/>
              </a:rPr>
              <a:t> </a:t>
            </a:r>
            <a:endParaRPr>
              <a:latin typeface="Verdana"/>
              <a:cs typeface="Verdana"/>
            </a:endParaRPr>
          </a:p>
        </p:txBody>
      </p:sp>
      <p:pic>
        <p:nvPicPr>
          <p:cNvPr id="506421527" name="Image 595673954" descr="QR code to the ATAF website"/>
          <p:cNvPicPr>
            <a:picLocks noChangeAspect="1"/>
          </p:cNvPicPr>
          <p:nvPr/>
        </p:nvPicPr>
        <p:blipFill rotWithShape="1">
          <a:blip r:embed="rId4"/>
          <a:stretch/>
        </p:blipFill>
        <p:spPr bwMode="auto">
          <a:xfrm rot="0" flipH="0" flipV="0">
            <a:off x="9334198" y="2736301"/>
            <a:ext cx="2019600" cy="2008800"/>
          </a:xfrm>
          <a:prstGeom prst="rect">
            <a:avLst/>
          </a:prstGeom>
        </p:spPr>
      </p:pic>
      <p:pic>
        <p:nvPicPr>
          <p:cNvPr id="120954798" name="Image 3" descr="ATAF Logo"/>
          <p:cNvPicPr>
            <a:picLocks noChangeAspect="1"/>
          </p:cNvPicPr>
          <p:nvPr/>
        </p:nvPicPr>
        <p:blipFill rotWithShape="1">
          <a:blip r:embed="rId5"/>
          <a:srcRect l="0" t="26669" r="0" b="42164"/>
          <a:stretch/>
        </p:blipFill>
        <p:spPr bwMode="auto">
          <a:xfrm rot="0" flipH="0" flipV="0">
            <a:off x="372454" y="3079095"/>
            <a:ext cx="3865774" cy="1181764"/>
          </a:xfrm>
          <a:prstGeom prst="rect">
            <a:avLst/>
          </a:prstGeom>
        </p:spPr>
      </p:pic>
      <p:sp>
        <p:nvSpPr>
          <p:cNvPr id="1939508895" name=""/>
          <p:cNvSpPr txBox="1"/>
          <p:nvPr/>
        </p:nvSpPr>
        <p:spPr bwMode="auto">
          <a:xfrm rot="0" flipH="0" flipV="0">
            <a:off x="838198" y="4373628"/>
            <a:ext cx="7911312" cy="640440"/>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a:latin typeface="Verdana"/>
                <a:ea typeface="Verdana"/>
                <a:cs typeface="Verdana"/>
              </a:rPr>
              <a:t>Association des </a:t>
            </a:r>
            <a:r>
              <a:rPr>
                <a:latin typeface="Verdana"/>
                <a:ea typeface="Verdana"/>
                <a:cs typeface="Verdana"/>
              </a:rPr>
              <a:t>Transcripteurs </a:t>
            </a:r>
            <a:r>
              <a:rPr>
                <a:latin typeface="Verdana"/>
                <a:ea typeface="Verdana"/>
                <a:cs typeface="Verdana"/>
              </a:rPr>
              <a:t>Adaptateurs </a:t>
            </a:r>
            <a:r>
              <a:rPr>
                <a:latin typeface="Verdana"/>
                <a:ea typeface="Verdana"/>
                <a:cs typeface="Verdana"/>
              </a:rPr>
              <a:t>Francophones</a:t>
            </a:r>
            <a:endParaRPr>
              <a:latin typeface="Verdana"/>
              <a:cs typeface="Verdana"/>
            </a:endParaRPr>
          </a:p>
          <a:p>
            <a:pPr>
              <a:defRPr/>
            </a:pPr>
            <a:endParaRPr>
              <a:latin typeface="Verdana"/>
              <a:cs typeface="Verdana"/>
            </a:endParaRPr>
          </a:p>
        </p:txBody>
      </p:sp>
      <p:sp>
        <p:nvSpPr>
          <p:cNvPr id="1617873728" name=""/>
          <p:cNvSpPr txBox="1"/>
          <p:nvPr/>
        </p:nvSpPr>
        <p:spPr bwMode="auto">
          <a:xfrm rot="0" flipH="0" flipV="0">
            <a:off x="763623" y="5778499"/>
            <a:ext cx="7136514" cy="366119"/>
          </a:xfrm>
          <a:prstGeom prst="rect">
            <a:avLst/>
          </a:prstGeom>
          <a:noFill/>
        </p:spPr>
        <p:txBody>
          <a:bodyPr vertOverflow="overflow" horzOverflow="overflow" vert="horz" wrap="square" lIns="91440" tIns="45720" rIns="91440" bIns="45720" numCol="1" spcCol="0" rtlCol="0" fromWordArt="0" anchor="t" anchorCtr="0" forceAA="0" upright="0" compatLnSpc="0">
            <a:spAutoFit/>
          </a:bodyPr>
          <a:p>
            <a:pPr>
              <a:defRPr/>
            </a:pPr>
            <a:r>
              <a:rPr lang="fr-FR" sz="1800" b="0" i="0" u="sng" strike="noStrike" cap="none" spc="0">
                <a:solidFill>
                  <a:schemeClr val="tx1"/>
                </a:solidFill>
                <a:latin typeface="Aptos"/>
                <a:ea typeface="Aptos"/>
                <a:cs typeface="Aptos"/>
                <a:hlinkClick r:id="rId6" tooltip=""/>
              </a:rPr>
              <a:t>contact@transcripteur.fr</a:t>
            </a:r>
            <a:r>
              <a:rPr lang="fr-FR" sz="1800" b="0" i="0" u="none" strike="noStrike" cap="none" spc="0">
                <a:solidFill>
                  <a:schemeClr val="tx1"/>
                </a:solidFill>
                <a:latin typeface="Aptos"/>
                <a:ea typeface="Aptos"/>
                <a:cs typeface="Aptos"/>
              </a:rPr>
              <a:t> </a:t>
            </a:r>
            <a:endParaRPr/>
          </a:p>
        </p:txBody>
      </p:sp>
    </p:spTree>
  </p:cSld>
  <p:clrMapOvr>
    <a:masterClrMapping/>
  </p:clrMapOvr>
  <mc:AlternateContent xmlns:mc="http://schemas.openxmlformats.org/markup-compatibility/2006">
    <mc:Choice xmlns:p159="http://schemas.microsoft.com/office/powerpoint/2015/09/main" xmlns:p14="http://schemas.microsoft.com/office/powerpoint/2010/main" Requires="p159">
      <p:transition p14:dur="5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theme>
</file>

<file path=ppt/theme/theme2.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Arial"/>
        <a:cs typeface="Arial"/>
      </a:majorFont>
      <a:minorFont>
        <a:latin typeface="Aptos"/>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bwMode="auto"/>
      <a:bodyPr/>
      <a:lstStyle/>
      <a:style>
        <a:lnRef idx="2">
          <a:schemeClr val="accent1"/>
        </a:lnRef>
        <a:fillRef idx="0">
          <a:schemeClr val="accent1"/>
        </a:fillRef>
        <a:effectRef idx="1">
          <a:schemeClr val="accent1"/>
        </a:effectRef>
        <a:fontRef idx="minor">
          <a:schemeClr val="tx1"/>
        </a:fontRef>
      </a:style>
    </a:lnDef>
  </a:objectDefaults>
</a:theme>
</file>

<file path=docProps/app.xml><?xml version="1.0" encoding="utf-8"?>
<Properties xmlns="http://schemas.openxmlformats.org/officeDocument/2006/extended-properties" xmlns:vt="http://schemas.openxmlformats.org/officeDocument/2006/docPropsVTypes">
  <TotalTime>0</TotalTime>
  <Words>0</Words>
  <Application>onlyoffice/9.4.1.15</Application>
  <PresentationFormat>On-screen Show (4:3)</PresentationFormat>
  <Paragraphs>0</Paragraphs>
  <Slides>15</Slides>
  <Notes>15</Notes>
  <HiddenSlides>0</HiddenSlides>
  <MMClips>2</MMClips>
  <ScaleCrop>0</ScaleCrop>
  <HeadingPairs>
    <vt:vector size="4" baseType="variant">
      <vt:variant>
        <vt:lpstr>Theme</vt:lpstr>
      </vt:variant>
      <vt:variant>
        <vt:i4>1</vt:i4>
      </vt:variant>
      <vt:variant>
        <vt:lpstr>Slide Titles</vt:lpstr>
      </vt:variant>
      <vt:variant>
        <vt:i4>15</vt:i4>
      </vt:variant>
    </vt:vector>
  </HeadingPairs>
  <TitlesOfParts>
    <vt:vector size="16"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
  <LinksUpToDate>0</LinksUpToDate>
  <SharedDoc>0</SharedDoc>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GABORIT Mathieu</dc:creator>
  <cp:lastModifiedBy/>
  <cp:revision>33</cp:revision>
  <dcterms:created xsi:type="dcterms:W3CDTF">2026-09-19T15:03:33Z</dcterms:created>
  <dcterms:modified xsi:type="dcterms:W3CDTF">2026-09-23T13:05:34Z</dcterms:modified>
</cp:coreProperties>
</file>